
<file path=[Content_Types].xml><?xml version="1.0" encoding="utf-8"?>
<Types xmlns="http://schemas.openxmlformats.org/package/2006/content-types">
  <Default Extension="bin" ContentType="image/unknown"/>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83" r:id="rId3"/>
    <p:sldId id="257" r:id="rId4"/>
    <p:sldId id="259" r:id="rId5"/>
    <p:sldId id="285" r:id="rId6"/>
    <p:sldId id="260" r:id="rId7"/>
    <p:sldId id="261" r:id="rId8"/>
    <p:sldId id="263" r:id="rId9"/>
    <p:sldId id="262" r:id="rId10"/>
    <p:sldId id="308" r:id="rId11"/>
    <p:sldId id="286" r:id="rId12"/>
    <p:sldId id="307" r:id="rId13"/>
    <p:sldId id="288" r:id="rId14"/>
    <p:sldId id="284" r:id="rId15"/>
    <p:sldId id="289" r:id="rId16"/>
    <p:sldId id="306" r:id="rId17"/>
    <p:sldId id="281"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7CE2BF-E837-4849-B11C-0944C199F6A4}" v="228" dt="2024-09-19T16:05:47.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3" autoAdjust="0"/>
    <p:restoredTop sz="94291" autoAdjust="0"/>
  </p:normalViewPr>
  <p:slideViewPr>
    <p:cSldViewPr snapToGrid="0">
      <p:cViewPr varScale="1">
        <p:scale>
          <a:sx n="78" d="100"/>
          <a:sy n="78" d="100"/>
        </p:scale>
        <p:origin x="600"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80" d="100"/>
        <a:sy n="180" d="100"/>
      </p:scale>
      <p:origin x="0" y="-365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ak Gupta" userId="f4ce486c0feb88f7" providerId="LiveId" clId="{677CE2BF-E837-4849-B11C-0944C199F6A4}"/>
    <pc:docChg chg="undo custSel addSld delSld modSld sldOrd">
      <pc:chgData name="Deepak Gupta" userId="f4ce486c0feb88f7" providerId="LiveId" clId="{677CE2BF-E837-4849-B11C-0944C199F6A4}" dt="2024-09-19T16:05:47.471" v="1042" actId="20577"/>
      <pc:docMkLst>
        <pc:docMk/>
      </pc:docMkLst>
      <pc:sldChg chg="addSp delSp modSp mod">
        <pc:chgData name="Deepak Gupta" userId="f4ce486c0feb88f7" providerId="LiveId" clId="{677CE2BF-E837-4849-B11C-0944C199F6A4}" dt="2024-09-19T10:54:48.137" v="896" actId="14100"/>
        <pc:sldMkLst>
          <pc:docMk/>
          <pc:sldMk cId="2827898987" sldId="256"/>
        </pc:sldMkLst>
        <pc:spChg chg="mod">
          <ac:chgData name="Deepak Gupta" userId="f4ce486c0feb88f7" providerId="LiveId" clId="{677CE2BF-E837-4849-B11C-0944C199F6A4}" dt="2024-09-19T10:54:48.137" v="896" actId="14100"/>
          <ac:spMkLst>
            <pc:docMk/>
            <pc:sldMk cId="2827898987" sldId="256"/>
            <ac:spMk id="2" creationId="{52B4841D-4109-20CB-B253-8EF7C080604D}"/>
          </ac:spMkLst>
        </pc:spChg>
        <pc:spChg chg="del mod">
          <ac:chgData name="Deepak Gupta" userId="f4ce486c0feb88f7" providerId="LiveId" clId="{677CE2BF-E837-4849-B11C-0944C199F6A4}" dt="2024-09-19T08:53:12.839" v="65" actId="478"/>
          <ac:spMkLst>
            <pc:docMk/>
            <pc:sldMk cId="2827898987" sldId="256"/>
            <ac:spMk id="3" creationId="{FEF575A1-AF64-D119-6CCC-A6CC5B59B7DA}"/>
          </ac:spMkLst>
        </pc:spChg>
        <pc:picChg chg="del">
          <ac:chgData name="Deepak Gupta" userId="f4ce486c0feb88f7" providerId="LiveId" clId="{677CE2BF-E837-4849-B11C-0944C199F6A4}" dt="2024-09-19T08:53:14.576" v="66" actId="478"/>
          <ac:picMkLst>
            <pc:docMk/>
            <pc:sldMk cId="2827898987" sldId="256"/>
            <ac:picMk id="6" creationId="{03E27BCE-27B1-0068-86EE-DFC9EE42AFD0}"/>
          </ac:picMkLst>
        </pc:picChg>
        <pc:picChg chg="add mod">
          <ac:chgData name="Deepak Gupta" userId="f4ce486c0feb88f7" providerId="LiveId" clId="{677CE2BF-E837-4849-B11C-0944C199F6A4}" dt="2024-09-19T09:13:58.252" v="422" actId="962"/>
          <ac:picMkLst>
            <pc:docMk/>
            <pc:sldMk cId="2827898987" sldId="256"/>
            <ac:picMk id="10" creationId="{B8F66ABA-C07C-7B4E-0E32-86C3BB04AA96}"/>
          </ac:picMkLst>
        </pc:picChg>
        <pc:picChg chg="add mod">
          <ac:chgData name="Deepak Gupta" userId="f4ce486c0feb88f7" providerId="LiveId" clId="{677CE2BF-E837-4849-B11C-0944C199F6A4}" dt="2024-09-19T09:15:03.668" v="425" actId="1076"/>
          <ac:picMkLst>
            <pc:docMk/>
            <pc:sldMk cId="2827898987" sldId="256"/>
            <ac:picMk id="14" creationId="{6D384452-4160-9C26-85E1-F43C3EFF0F8A}"/>
          </ac:picMkLst>
        </pc:picChg>
      </pc:sldChg>
      <pc:sldChg chg="addSp delSp modSp mod">
        <pc:chgData name="Deepak Gupta" userId="f4ce486c0feb88f7" providerId="LiveId" clId="{677CE2BF-E837-4849-B11C-0944C199F6A4}" dt="2024-09-19T13:17:37.213" v="905" actId="20577"/>
        <pc:sldMkLst>
          <pc:docMk/>
          <pc:sldMk cId="2304652768" sldId="257"/>
        </pc:sldMkLst>
        <pc:spChg chg="mod">
          <ac:chgData name="Deepak Gupta" userId="f4ce486c0feb88f7" providerId="LiveId" clId="{677CE2BF-E837-4849-B11C-0944C199F6A4}" dt="2024-09-19T13:17:37.213" v="905" actId="20577"/>
          <ac:spMkLst>
            <pc:docMk/>
            <pc:sldMk cId="2304652768" sldId="257"/>
            <ac:spMk id="2" creationId="{7ADC40F3-E1DD-E82F-3F29-9401CD52B8A1}"/>
          </ac:spMkLst>
        </pc:spChg>
        <pc:picChg chg="del">
          <ac:chgData name="Deepak Gupta" userId="f4ce486c0feb88f7" providerId="LiveId" clId="{677CE2BF-E837-4849-B11C-0944C199F6A4}" dt="2024-09-19T08:53:27.490" v="70" actId="478"/>
          <ac:picMkLst>
            <pc:docMk/>
            <pc:sldMk cId="2304652768" sldId="257"/>
            <ac:picMk id="3" creationId="{5207EA41-7BBC-C798-4DAB-BC3E106CEC89}"/>
          </ac:picMkLst>
        </pc:picChg>
        <pc:picChg chg="add mod">
          <ac:chgData name="Deepak Gupta" userId="f4ce486c0feb88f7" providerId="LiveId" clId="{677CE2BF-E837-4849-B11C-0944C199F6A4}" dt="2024-09-19T09:15:24.936" v="430"/>
          <ac:picMkLst>
            <pc:docMk/>
            <pc:sldMk cId="2304652768" sldId="257"/>
            <ac:picMk id="7" creationId="{19ECFAAD-17D4-0306-3A15-FB8674D1755C}"/>
          </ac:picMkLst>
        </pc:picChg>
        <pc:picChg chg="add mod">
          <ac:chgData name="Deepak Gupta" userId="f4ce486c0feb88f7" providerId="LiveId" clId="{677CE2BF-E837-4849-B11C-0944C199F6A4}" dt="2024-09-19T09:15:24.936" v="430"/>
          <ac:picMkLst>
            <pc:docMk/>
            <pc:sldMk cId="2304652768" sldId="257"/>
            <ac:picMk id="9" creationId="{463DAD0B-CA2D-5414-2726-59095DE8C9F9}"/>
          </ac:picMkLst>
        </pc:picChg>
      </pc:sldChg>
      <pc:sldChg chg="addSp delSp modSp del mod">
        <pc:chgData name="Deepak Gupta" userId="f4ce486c0feb88f7" providerId="LiveId" clId="{677CE2BF-E837-4849-B11C-0944C199F6A4}" dt="2024-09-19T10:28:20.262" v="603" actId="47"/>
        <pc:sldMkLst>
          <pc:docMk/>
          <pc:sldMk cId="2082919323" sldId="258"/>
        </pc:sldMkLst>
        <pc:spChg chg="mod">
          <ac:chgData name="Deepak Gupta" userId="f4ce486c0feb88f7" providerId="LiveId" clId="{677CE2BF-E837-4849-B11C-0944C199F6A4}" dt="2024-09-19T08:52:24.726" v="63" actId="6549"/>
          <ac:spMkLst>
            <pc:docMk/>
            <pc:sldMk cId="2082919323" sldId="258"/>
            <ac:spMk id="4" creationId="{0BBE380D-34C3-D8D9-78B9-DBC4ED7E3834}"/>
          </ac:spMkLst>
        </pc:spChg>
        <pc:picChg chg="del">
          <ac:chgData name="Deepak Gupta" userId="f4ce486c0feb88f7" providerId="LiveId" clId="{677CE2BF-E837-4849-B11C-0944C199F6A4}" dt="2024-09-19T08:53:24.239" v="69" actId="478"/>
          <ac:picMkLst>
            <pc:docMk/>
            <pc:sldMk cId="2082919323" sldId="258"/>
            <ac:picMk id="3" creationId="{F2AE262D-45DB-956F-0BBE-376751CC5CA9}"/>
          </ac:picMkLst>
        </pc:picChg>
        <pc:picChg chg="add mod">
          <ac:chgData name="Deepak Gupta" userId="f4ce486c0feb88f7" providerId="LiveId" clId="{677CE2BF-E837-4849-B11C-0944C199F6A4}" dt="2024-09-19T09:15:21" v="429"/>
          <ac:picMkLst>
            <pc:docMk/>
            <pc:sldMk cId="2082919323" sldId="258"/>
            <ac:picMk id="7" creationId="{92E804EF-15C3-BF39-55D2-E850DB14F0DC}"/>
          </ac:picMkLst>
        </pc:picChg>
        <pc:picChg chg="add mod">
          <ac:chgData name="Deepak Gupta" userId="f4ce486c0feb88f7" providerId="LiveId" clId="{677CE2BF-E837-4849-B11C-0944C199F6A4}" dt="2024-09-19T09:15:21" v="429"/>
          <ac:picMkLst>
            <pc:docMk/>
            <pc:sldMk cId="2082919323" sldId="258"/>
            <ac:picMk id="8" creationId="{75FC9E3B-9E1E-E21E-C77B-E0CA2C231612}"/>
          </ac:picMkLst>
        </pc:picChg>
      </pc:sldChg>
      <pc:sldChg chg="addSp delSp modSp mod">
        <pc:chgData name="Deepak Gupta" userId="f4ce486c0feb88f7" providerId="LiveId" clId="{677CE2BF-E837-4849-B11C-0944C199F6A4}" dt="2024-09-19T16:05:37.951" v="1041" actId="20577"/>
        <pc:sldMkLst>
          <pc:docMk/>
          <pc:sldMk cId="2838591685" sldId="259"/>
        </pc:sldMkLst>
        <pc:spChg chg="mod">
          <ac:chgData name="Deepak Gupta" userId="f4ce486c0feb88f7" providerId="LiveId" clId="{677CE2BF-E837-4849-B11C-0944C199F6A4}" dt="2024-09-19T16:05:37.951" v="1041" actId="20577"/>
          <ac:spMkLst>
            <pc:docMk/>
            <pc:sldMk cId="2838591685" sldId="259"/>
            <ac:spMk id="2" creationId="{8CC8EF4F-6060-143D-E2D3-D39BCB3ADDA4}"/>
          </ac:spMkLst>
        </pc:spChg>
        <pc:graphicFrameChg chg="mod">
          <ac:chgData name="Deepak Gupta" userId="f4ce486c0feb88f7" providerId="LiveId" clId="{677CE2BF-E837-4849-B11C-0944C199F6A4}" dt="2024-09-19T09:20:35.671" v="586" actId="20577"/>
          <ac:graphicFrameMkLst>
            <pc:docMk/>
            <pc:sldMk cId="2838591685" sldId="259"/>
            <ac:graphicFrameMk id="6" creationId="{FBB5840F-85BE-5580-FDC6-C72FB2C1E292}"/>
          </ac:graphicFrameMkLst>
        </pc:graphicFrameChg>
        <pc:picChg chg="del">
          <ac:chgData name="Deepak Gupta" userId="f4ce486c0feb88f7" providerId="LiveId" clId="{677CE2BF-E837-4849-B11C-0944C199F6A4}" dt="2024-09-19T09:09:16.797" v="401" actId="478"/>
          <ac:picMkLst>
            <pc:docMk/>
            <pc:sldMk cId="2838591685" sldId="259"/>
            <ac:picMk id="3" creationId="{44128AC2-882D-C342-51BE-1E373BD1C6C3}"/>
          </ac:picMkLst>
        </pc:picChg>
        <pc:picChg chg="add mod">
          <ac:chgData name="Deepak Gupta" userId="f4ce486c0feb88f7" providerId="LiveId" clId="{677CE2BF-E837-4849-B11C-0944C199F6A4}" dt="2024-09-19T09:15:42.190" v="433"/>
          <ac:picMkLst>
            <pc:docMk/>
            <pc:sldMk cId="2838591685" sldId="259"/>
            <ac:picMk id="7" creationId="{6DC91442-66F2-504B-C67F-2CC391B8CAC7}"/>
          </ac:picMkLst>
        </pc:picChg>
        <pc:picChg chg="add mod">
          <ac:chgData name="Deepak Gupta" userId="f4ce486c0feb88f7" providerId="LiveId" clId="{677CE2BF-E837-4849-B11C-0944C199F6A4}" dt="2024-09-19T09:15:42.190" v="433"/>
          <ac:picMkLst>
            <pc:docMk/>
            <pc:sldMk cId="2838591685" sldId="259"/>
            <ac:picMk id="8" creationId="{03D56D98-383E-ED03-6FB8-A3EA4F7463FE}"/>
          </ac:picMkLst>
        </pc:picChg>
      </pc:sldChg>
      <pc:sldChg chg="addSp delSp modSp mod ord">
        <pc:chgData name="Deepak Gupta" userId="f4ce486c0feb88f7" providerId="LiveId" clId="{677CE2BF-E837-4849-B11C-0944C199F6A4}" dt="2024-09-19T13:19:05.241" v="971" actId="20577"/>
        <pc:sldMkLst>
          <pc:docMk/>
          <pc:sldMk cId="3872618460" sldId="260"/>
        </pc:sldMkLst>
        <pc:spChg chg="mod">
          <ac:chgData name="Deepak Gupta" userId="f4ce486c0feb88f7" providerId="LiveId" clId="{677CE2BF-E837-4849-B11C-0944C199F6A4}" dt="2024-09-19T10:38:17.603" v="765" actId="20577"/>
          <ac:spMkLst>
            <pc:docMk/>
            <pc:sldMk cId="3872618460" sldId="260"/>
            <ac:spMk id="2" creationId="{4618E3D3-5416-2940-1D05-671B50B11473}"/>
          </ac:spMkLst>
        </pc:spChg>
        <pc:spChg chg="mod">
          <ac:chgData name="Deepak Gupta" userId="f4ce486c0feb88f7" providerId="LiveId" clId="{677CE2BF-E837-4849-B11C-0944C199F6A4}" dt="2024-09-19T13:19:05.241" v="971" actId="20577"/>
          <ac:spMkLst>
            <pc:docMk/>
            <pc:sldMk cId="3872618460" sldId="260"/>
            <ac:spMk id="6" creationId="{0AC4C0B8-55BF-7607-C08F-4F93C85CCC8F}"/>
          </ac:spMkLst>
        </pc:spChg>
        <pc:picChg chg="add del">
          <ac:chgData name="Deepak Gupta" userId="f4ce486c0feb88f7" providerId="LiveId" clId="{677CE2BF-E837-4849-B11C-0944C199F6A4}" dt="2024-09-19T09:09:20.158" v="402" actId="478"/>
          <ac:picMkLst>
            <pc:docMk/>
            <pc:sldMk cId="3872618460" sldId="260"/>
            <ac:picMk id="3" creationId="{A8D6DFEB-6FBB-1F02-06DD-30075A75E04B}"/>
          </ac:picMkLst>
        </pc:picChg>
        <pc:picChg chg="add del">
          <ac:chgData name="Deepak Gupta" userId="f4ce486c0feb88f7" providerId="LiveId" clId="{677CE2BF-E837-4849-B11C-0944C199F6A4}" dt="2024-09-19T09:03:46.164" v="292" actId="478"/>
          <ac:picMkLst>
            <pc:docMk/>
            <pc:sldMk cId="3872618460" sldId="260"/>
            <ac:picMk id="4" creationId="{D9375EAD-B2C9-87C5-128F-E96E47F686BF}"/>
          </ac:picMkLst>
        </pc:picChg>
        <pc:picChg chg="add del mod">
          <ac:chgData name="Deepak Gupta" userId="f4ce486c0feb88f7" providerId="LiveId" clId="{677CE2BF-E837-4849-B11C-0944C199F6A4}" dt="2024-09-19T08:55:22.213" v="174" actId="478"/>
          <ac:picMkLst>
            <pc:docMk/>
            <pc:sldMk cId="3872618460" sldId="260"/>
            <ac:picMk id="5" creationId="{06CE502D-B254-8336-8535-28200FE7FE42}"/>
          </ac:picMkLst>
        </pc:picChg>
        <pc:picChg chg="add mod">
          <ac:chgData name="Deepak Gupta" userId="f4ce486c0feb88f7" providerId="LiveId" clId="{677CE2BF-E837-4849-B11C-0944C199F6A4}" dt="2024-09-19T09:15:50.048" v="436" actId="1036"/>
          <ac:picMkLst>
            <pc:docMk/>
            <pc:sldMk cId="3872618460" sldId="260"/>
            <ac:picMk id="9" creationId="{79206739-0C22-A2A6-8C67-30EFF62D5B33}"/>
          </ac:picMkLst>
        </pc:picChg>
        <pc:picChg chg="add mod">
          <ac:chgData name="Deepak Gupta" userId="f4ce486c0feb88f7" providerId="LiveId" clId="{677CE2BF-E837-4849-B11C-0944C199F6A4}" dt="2024-09-19T09:15:50.048" v="436" actId="1036"/>
          <ac:picMkLst>
            <pc:docMk/>
            <pc:sldMk cId="3872618460" sldId="260"/>
            <ac:picMk id="16" creationId="{FA751BF6-3D1A-67AD-6FE9-1D29AB31D2AA}"/>
          </ac:picMkLst>
        </pc:picChg>
      </pc:sldChg>
      <pc:sldChg chg="addSp delSp modSp mod">
        <pc:chgData name="Deepak Gupta" userId="f4ce486c0feb88f7" providerId="LiveId" clId="{677CE2BF-E837-4849-B11C-0944C199F6A4}" dt="2024-09-19T10:49:45.066" v="860" actId="1076"/>
        <pc:sldMkLst>
          <pc:docMk/>
          <pc:sldMk cId="3459659325" sldId="261"/>
        </pc:sldMkLst>
        <pc:spChg chg="mod">
          <ac:chgData name="Deepak Gupta" userId="f4ce486c0feb88f7" providerId="LiveId" clId="{677CE2BF-E837-4849-B11C-0944C199F6A4}" dt="2024-09-19T10:41:34.234" v="820" actId="27636"/>
          <ac:spMkLst>
            <pc:docMk/>
            <pc:sldMk cId="3459659325" sldId="261"/>
            <ac:spMk id="2" creationId="{ECF1BBC7-A388-146A-2A39-AFB2E86EE576}"/>
          </ac:spMkLst>
        </pc:spChg>
        <pc:picChg chg="del">
          <ac:chgData name="Deepak Gupta" userId="f4ce486c0feb88f7" providerId="LiveId" clId="{677CE2BF-E837-4849-B11C-0944C199F6A4}" dt="2024-09-19T09:09:23.946" v="403" actId="478"/>
          <ac:picMkLst>
            <pc:docMk/>
            <pc:sldMk cId="3459659325" sldId="261"/>
            <ac:picMk id="4" creationId="{B199B4F7-6EBB-5AE7-3A6B-970075938AA0}"/>
          </ac:picMkLst>
        </pc:picChg>
        <pc:picChg chg="add mod">
          <ac:chgData name="Deepak Gupta" userId="f4ce486c0feb88f7" providerId="LiveId" clId="{677CE2BF-E837-4849-B11C-0944C199F6A4}" dt="2024-09-19T10:49:45.066" v="860" actId="1076"/>
          <ac:picMkLst>
            <pc:docMk/>
            <pc:sldMk cId="3459659325" sldId="261"/>
            <ac:picMk id="6" creationId="{847BB1EB-071F-238F-9F8A-6BF409EF3DDA}"/>
          </ac:picMkLst>
        </pc:picChg>
        <pc:picChg chg="add mod">
          <ac:chgData name="Deepak Gupta" userId="f4ce486c0feb88f7" providerId="LiveId" clId="{677CE2BF-E837-4849-B11C-0944C199F6A4}" dt="2024-09-19T09:15:57.618" v="437"/>
          <ac:picMkLst>
            <pc:docMk/>
            <pc:sldMk cId="3459659325" sldId="261"/>
            <ac:picMk id="10" creationId="{64174061-BF99-492B-2C4A-23874DE91559}"/>
          </ac:picMkLst>
        </pc:picChg>
        <pc:picChg chg="add mod">
          <ac:chgData name="Deepak Gupta" userId="f4ce486c0feb88f7" providerId="LiveId" clId="{677CE2BF-E837-4849-B11C-0944C199F6A4}" dt="2024-09-19T09:15:57.618" v="437"/>
          <ac:picMkLst>
            <pc:docMk/>
            <pc:sldMk cId="3459659325" sldId="261"/>
            <ac:picMk id="12" creationId="{B296FEDB-AC6B-C63F-CAFB-13CC1005F8E7}"/>
          </ac:picMkLst>
        </pc:picChg>
      </pc:sldChg>
      <pc:sldChg chg="addSp delSp modSp mod ord modAnim">
        <pc:chgData name="Deepak Gupta" userId="f4ce486c0feb88f7" providerId="LiveId" clId="{677CE2BF-E837-4849-B11C-0944C199F6A4}" dt="2024-09-19T10:42:32.396" v="827" actId="20577"/>
        <pc:sldMkLst>
          <pc:docMk/>
          <pc:sldMk cId="2766167463" sldId="262"/>
        </pc:sldMkLst>
        <pc:spChg chg="mod">
          <ac:chgData name="Deepak Gupta" userId="f4ce486c0feb88f7" providerId="LiveId" clId="{677CE2BF-E837-4849-B11C-0944C199F6A4}" dt="2024-09-19T10:42:32.396" v="827" actId="20577"/>
          <ac:spMkLst>
            <pc:docMk/>
            <pc:sldMk cId="2766167463" sldId="262"/>
            <ac:spMk id="2" creationId="{4618E3D3-5416-2940-1D05-671B50B11473}"/>
          </ac:spMkLst>
        </pc:spChg>
        <pc:picChg chg="del">
          <ac:chgData name="Deepak Gupta" userId="f4ce486c0feb88f7" providerId="LiveId" clId="{677CE2BF-E837-4849-B11C-0944C199F6A4}" dt="2024-09-19T09:03:53.763" v="295" actId="478"/>
          <ac:picMkLst>
            <pc:docMk/>
            <pc:sldMk cId="2766167463" sldId="262"/>
            <ac:picMk id="3" creationId="{072871AC-8AA6-D7B8-4FFC-8229D55F7849}"/>
          </ac:picMkLst>
        </pc:picChg>
        <pc:picChg chg="del">
          <ac:chgData name="Deepak Gupta" userId="f4ce486c0feb88f7" providerId="LiveId" clId="{677CE2BF-E837-4849-B11C-0944C199F6A4}" dt="2024-09-19T09:05:19.494" v="320" actId="478"/>
          <ac:picMkLst>
            <pc:docMk/>
            <pc:sldMk cId="2766167463" sldId="262"/>
            <ac:picMk id="4" creationId="{DE56081C-DEEF-6C54-F7B8-4CF09E15B097}"/>
          </ac:picMkLst>
        </pc:picChg>
        <pc:picChg chg="add del mod">
          <ac:chgData name="Deepak Gupta" userId="f4ce486c0feb88f7" providerId="LiveId" clId="{677CE2BF-E837-4849-B11C-0944C199F6A4}" dt="2024-09-19T09:03:52.369" v="294" actId="478"/>
          <ac:picMkLst>
            <pc:docMk/>
            <pc:sldMk cId="2766167463" sldId="262"/>
            <ac:picMk id="6" creationId="{DAECC8B9-E0C5-FC79-5F07-D3FDA66A9C4F}"/>
          </ac:picMkLst>
        </pc:picChg>
        <pc:picChg chg="add mod">
          <ac:chgData name="Deepak Gupta" userId="f4ce486c0feb88f7" providerId="LiveId" clId="{677CE2BF-E837-4849-B11C-0944C199F6A4}" dt="2024-09-19T09:16:10.880" v="440"/>
          <ac:picMkLst>
            <pc:docMk/>
            <pc:sldMk cId="2766167463" sldId="262"/>
            <ac:picMk id="16" creationId="{820737F5-4AA9-BC02-8957-C9DB2C2DFCE8}"/>
          </ac:picMkLst>
        </pc:picChg>
        <pc:picChg chg="add mod">
          <ac:chgData name="Deepak Gupta" userId="f4ce486c0feb88f7" providerId="LiveId" clId="{677CE2BF-E837-4849-B11C-0944C199F6A4}" dt="2024-09-19T09:16:10.880" v="440"/>
          <ac:picMkLst>
            <pc:docMk/>
            <pc:sldMk cId="2766167463" sldId="262"/>
            <ac:picMk id="17" creationId="{50E6C8D6-711C-9104-F451-208DAAE02466}"/>
          </ac:picMkLst>
        </pc:picChg>
      </pc:sldChg>
      <pc:sldChg chg="addSp delSp modSp add del mod ord">
        <pc:chgData name="Deepak Gupta" userId="f4ce486c0feb88f7" providerId="LiveId" clId="{677CE2BF-E837-4849-B11C-0944C199F6A4}" dt="2024-09-19T10:49:48.904" v="861" actId="1076"/>
        <pc:sldMkLst>
          <pc:docMk/>
          <pc:sldMk cId="910051450" sldId="263"/>
        </pc:sldMkLst>
        <pc:spChg chg="add mod">
          <ac:chgData name="Deepak Gupta" userId="f4ce486c0feb88f7" providerId="LiveId" clId="{677CE2BF-E837-4849-B11C-0944C199F6A4}" dt="2024-09-19T10:41:56.578" v="823" actId="20577"/>
          <ac:spMkLst>
            <pc:docMk/>
            <pc:sldMk cId="910051450" sldId="263"/>
            <ac:spMk id="2" creationId="{7992D490-ABDC-45CE-4871-9039F88154D8}"/>
          </ac:spMkLst>
        </pc:spChg>
        <pc:spChg chg="del">
          <ac:chgData name="Deepak Gupta" userId="f4ce486c0feb88f7" providerId="LiveId" clId="{677CE2BF-E837-4849-B11C-0944C199F6A4}" dt="2024-09-19T09:06:23.886" v="347" actId="478"/>
          <ac:spMkLst>
            <pc:docMk/>
            <pc:sldMk cId="910051450" sldId="263"/>
            <ac:spMk id="2" creationId="{ECF1BBC7-A388-146A-2A39-AFB2E86EE576}"/>
          </ac:spMkLst>
        </pc:spChg>
        <pc:spChg chg="add mod">
          <ac:chgData name="Deepak Gupta" userId="f4ce486c0feb88f7" providerId="LiveId" clId="{677CE2BF-E837-4849-B11C-0944C199F6A4}" dt="2024-09-19T09:06:04.788" v="342"/>
          <ac:spMkLst>
            <pc:docMk/>
            <pc:sldMk cId="910051450" sldId="263"/>
            <ac:spMk id="7" creationId="{824B5743-D2A1-30E9-8996-20D9E6E3463A}"/>
          </ac:spMkLst>
        </pc:spChg>
        <pc:spChg chg="add mod">
          <ac:chgData name="Deepak Gupta" userId="f4ce486c0feb88f7" providerId="LiveId" clId="{677CE2BF-E837-4849-B11C-0944C199F6A4}" dt="2024-09-19T09:06:04.788" v="342"/>
          <ac:spMkLst>
            <pc:docMk/>
            <pc:sldMk cId="910051450" sldId="263"/>
            <ac:spMk id="8" creationId="{16CB0F3C-0A4D-6C15-AD71-9EE5A2B680E3}"/>
          </ac:spMkLst>
        </pc:spChg>
        <pc:spChg chg="add del mod">
          <ac:chgData name="Deepak Gupta" userId="f4ce486c0feb88f7" providerId="LiveId" clId="{677CE2BF-E837-4849-B11C-0944C199F6A4}" dt="2024-09-19T10:41:52.984" v="821" actId="478"/>
          <ac:spMkLst>
            <pc:docMk/>
            <pc:sldMk cId="910051450" sldId="263"/>
            <ac:spMk id="10" creationId="{3607A92F-188F-7959-1EF1-1D3D45095C29}"/>
          </ac:spMkLst>
        </pc:spChg>
        <pc:spChg chg="add del mod">
          <ac:chgData name="Deepak Gupta" userId="f4ce486c0feb88f7" providerId="LiveId" clId="{677CE2BF-E837-4849-B11C-0944C199F6A4}" dt="2024-09-19T09:06:17.033" v="345" actId="478"/>
          <ac:spMkLst>
            <pc:docMk/>
            <pc:sldMk cId="910051450" sldId="263"/>
            <ac:spMk id="12" creationId="{AE3E111F-4EA0-7B58-BA25-E9262B76A418}"/>
          </ac:spMkLst>
        </pc:spChg>
        <pc:spChg chg="add del mod">
          <ac:chgData name="Deepak Gupta" userId="f4ce486c0feb88f7" providerId="LiveId" clId="{677CE2BF-E837-4849-B11C-0944C199F6A4}" dt="2024-09-19T09:06:26.330" v="348" actId="478"/>
          <ac:spMkLst>
            <pc:docMk/>
            <pc:sldMk cId="910051450" sldId="263"/>
            <ac:spMk id="14" creationId="{FCB2A3EE-E655-3CFA-72E3-7C9DF9AF5AB0}"/>
          </ac:spMkLst>
        </pc:spChg>
        <pc:picChg chg="del">
          <ac:chgData name="Deepak Gupta" userId="f4ce486c0feb88f7" providerId="LiveId" clId="{677CE2BF-E837-4849-B11C-0944C199F6A4}" dt="2024-09-19T09:09:28.642" v="405" actId="478"/>
          <ac:picMkLst>
            <pc:docMk/>
            <pc:sldMk cId="910051450" sldId="263"/>
            <ac:picMk id="4" creationId="{342D3EF3-CF46-BCE6-A902-F3380C1C9C93}"/>
          </ac:picMkLst>
        </pc:picChg>
        <pc:picChg chg="add mod">
          <ac:chgData name="Deepak Gupta" userId="f4ce486c0feb88f7" providerId="LiveId" clId="{677CE2BF-E837-4849-B11C-0944C199F6A4}" dt="2024-09-19T10:49:48.904" v="861" actId="1076"/>
          <ac:picMkLst>
            <pc:docMk/>
            <pc:sldMk cId="910051450" sldId="263"/>
            <ac:picMk id="6" creationId="{4A4EB72D-5403-C3AB-907C-6F4B9707BBF3}"/>
          </ac:picMkLst>
        </pc:picChg>
        <pc:picChg chg="add mod">
          <ac:chgData name="Deepak Gupta" userId="f4ce486c0feb88f7" providerId="LiveId" clId="{677CE2BF-E837-4849-B11C-0944C199F6A4}" dt="2024-09-19T09:16:20.311" v="444"/>
          <ac:picMkLst>
            <pc:docMk/>
            <pc:sldMk cId="910051450" sldId="263"/>
            <ac:picMk id="17" creationId="{657EADCA-AAF4-A0F1-EC18-583A4169E1DA}"/>
          </ac:picMkLst>
        </pc:picChg>
        <pc:picChg chg="add mod">
          <ac:chgData name="Deepak Gupta" userId="f4ce486c0feb88f7" providerId="LiveId" clId="{677CE2BF-E837-4849-B11C-0944C199F6A4}" dt="2024-09-19T09:16:20.311" v="444"/>
          <ac:picMkLst>
            <pc:docMk/>
            <pc:sldMk cId="910051450" sldId="263"/>
            <ac:picMk id="18" creationId="{4B2E808B-ED45-2C6E-8B20-704657E8471A}"/>
          </ac:picMkLst>
        </pc:picChg>
      </pc:sldChg>
      <pc:sldChg chg="addSp modSp del">
        <pc:chgData name="Deepak Gupta" userId="f4ce486c0feb88f7" providerId="LiveId" clId="{677CE2BF-E837-4849-B11C-0944C199F6A4}" dt="2024-09-19T09:07:04.651" v="356" actId="47"/>
        <pc:sldMkLst>
          <pc:docMk/>
          <pc:sldMk cId="451014338" sldId="264"/>
        </pc:sldMkLst>
        <pc:picChg chg="add mod">
          <ac:chgData name="Deepak Gupta" userId="f4ce486c0feb88f7" providerId="LiveId" clId="{677CE2BF-E837-4849-B11C-0944C199F6A4}" dt="2024-09-19T08:31:29.553" v="25"/>
          <ac:picMkLst>
            <pc:docMk/>
            <pc:sldMk cId="451014338" sldId="264"/>
            <ac:picMk id="6" creationId="{6205449B-3552-3C57-131E-07569B668CFD}"/>
          </ac:picMkLst>
        </pc:picChg>
      </pc:sldChg>
      <pc:sldChg chg="addSp delSp modSp del mod modShow">
        <pc:chgData name="Deepak Gupta" userId="f4ce486c0feb88f7" providerId="LiveId" clId="{677CE2BF-E837-4849-B11C-0944C199F6A4}" dt="2024-09-19T10:43:05.663" v="830" actId="47"/>
        <pc:sldMkLst>
          <pc:docMk/>
          <pc:sldMk cId="2876040498" sldId="265"/>
        </pc:sldMkLst>
        <pc:picChg chg="del">
          <ac:chgData name="Deepak Gupta" userId="f4ce486c0feb88f7" providerId="LiveId" clId="{677CE2BF-E837-4849-B11C-0944C199F6A4}" dt="2024-09-19T09:09:32.679" v="406" actId="478"/>
          <ac:picMkLst>
            <pc:docMk/>
            <pc:sldMk cId="2876040498" sldId="265"/>
            <ac:picMk id="3" creationId="{C666F8F4-1460-13A0-9A09-0282865FF797}"/>
          </ac:picMkLst>
        </pc:picChg>
        <pc:picChg chg="add mod">
          <ac:chgData name="Deepak Gupta" userId="f4ce486c0feb88f7" providerId="LiveId" clId="{677CE2BF-E837-4849-B11C-0944C199F6A4}" dt="2024-09-19T09:16:34.311" v="446"/>
          <ac:picMkLst>
            <pc:docMk/>
            <pc:sldMk cId="2876040498" sldId="265"/>
            <ac:picMk id="6" creationId="{7D0BE5A2-6FC7-57FF-EB96-BFF14CCBAF45}"/>
          </ac:picMkLst>
        </pc:picChg>
        <pc:picChg chg="add mod">
          <ac:chgData name="Deepak Gupta" userId="f4ce486c0feb88f7" providerId="LiveId" clId="{677CE2BF-E837-4849-B11C-0944C199F6A4}" dt="2024-09-19T09:16:34.311" v="446"/>
          <ac:picMkLst>
            <pc:docMk/>
            <pc:sldMk cId="2876040498" sldId="265"/>
            <ac:picMk id="7" creationId="{ED3737BF-0FAC-AD2E-BB17-AE75AFD30B72}"/>
          </ac:picMkLst>
        </pc:picChg>
      </pc:sldChg>
      <pc:sldChg chg="del">
        <pc:chgData name="Deepak Gupta" userId="f4ce486c0feb88f7" providerId="LiveId" clId="{677CE2BF-E837-4849-B11C-0944C199F6A4}" dt="2024-09-19T10:43:05.663" v="830" actId="47"/>
        <pc:sldMkLst>
          <pc:docMk/>
          <pc:sldMk cId="4107507446" sldId="266"/>
        </pc:sldMkLst>
      </pc:sldChg>
      <pc:sldChg chg="del">
        <pc:chgData name="Deepak Gupta" userId="f4ce486c0feb88f7" providerId="LiveId" clId="{677CE2BF-E837-4849-B11C-0944C199F6A4}" dt="2024-09-19T10:43:05.663" v="830" actId="47"/>
        <pc:sldMkLst>
          <pc:docMk/>
          <pc:sldMk cId="4213006857" sldId="267"/>
        </pc:sldMkLst>
      </pc:sldChg>
      <pc:sldChg chg="del">
        <pc:chgData name="Deepak Gupta" userId="f4ce486c0feb88f7" providerId="LiveId" clId="{677CE2BF-E837-4849-B11C-0944C199F6A4}" dt="2024-09-19T10:43:05.663" v="830" actId="47"/>
        <pc:sldMkLst>
          <pc:docMk/>
          <pc:sldMk cId="1424160661" sldId="268"/>
        </pc:sldMkLst>
      </pc:sldChg>
      <pc:sldChg chg="del">
        <pc:chgData name="Deepak Gupta" userId="f4ce486c0feb88f7" providerId="LiveId" clId="{677CE2BF-E837-4849-B11C-0944C199F6A4}" dt="2024-09-19T10:43:05.663" v="830" actId="47"/>
        <pc:sldMkLst>
          <pc:docMk/>
          <pc:sldMk cId="4137767190" sldId="269"/>
        </pc:sldMkLst>
      </pc:sldChg>
      <pc:sldChg chg="del">
        <pc:chgData name="Deepak Gupta" userId="f4ce486c0feb88f7" providerId="LiveId" clId="{677CE2BF-E837-4849-B11C-0944C199F6A4}" dt="2024-09-19T10:43:05.663" v="830" actId="47"/>
        <pc:sldMkLst>
          <pc:docMk/>
          <pc:sldMk cId="2876323008" sldId="270"/>
        </pc:sldMkLst>
      </pc:sldChg>
      <pc:sldChg chg="del">
        <pc:chgData name="Deepak Gupta" userId="f4ce486c0feb88f7" providerId="LiveId" clId="{677CE2BF-E837-4849-B11C-0944C199F6A4}" dt="2024-09-19T10:43:05.663" v="830" actId="47"/>
        <pc:sldMkLst>
          <pc:docMk/>
          <pc:sldMk cId="1915059173" sldId="271"/>
        </pc:sldMkLst>
      </pc:sldChg>
      <pc:sldChg chg="del">
        <pc:chgData name="Deepak Gupta" userId="f4ce486c0feb88f7" providerId="LiveId" clId="{677CE2BF-E837-4849-B11C-0944C199F6A4}" dt="2024-09-19T10:43:05.663" v="830" actId="47"/>
        <pc:sldMkLst>
          <pc:docMk/>
          <pc:sldMk cId="1361921725" sldId="272"/>
        </pc:sldMkLst>
      </pc:sldChg>
      <pc:sldChg chg="delSp del mod">
        <pc:chgData name="Deepak Gupta" userId="f4ce486c0feb88f7" providerId="LiveId" clId="{677CE2BF-E837-4849-B11C-0944C199F6A4}" dt="2024-09-19T10:43:05.663" v="830" actId="47"/>
        <pc:sldMkLst>
          <pc:docMk/>
          <pc:sldMk cId="1087418707" sldId="273"/>
        </pc:sldMkLst>
        <pc:picChg chg="del">
          <ac:chgData name="Deepak Gupta" userId="f4ce486c0feb88f7" providerId="LiveId" clId="{677CE2BF-E837-4849-B11C-0944C199F6A4}" dt="2024-09-19T09:09:42.002" v="407" actId="478"/>
          <ac:picMkLst>
            <pc:docMk/>
            <pc:sldMk cId="1087418707" sldId="273"/>
            <ac:picMk id="3" creationId="{9A73B4AC-D166-F3A3-165A-EDF6B6EB3002}"/>
          </ac:picMkLst>
        </pc:picChg>
      </pc:sldChg>
      <pc:sldChg chg="delSp del mod">
        <pc:chgData name="Deepak Gupta" userId="f4ce486c0feb88f7" providerId="LiveId" clId="{677CE2BF-E837-4849-B11C-0944C199F6A4}" dt="2024-09-19T10:43:05.663" v="830" actId="47"/>
        <pc:sldMkLst>
          <pc:docMk/>
          <pc:sldMk cId="556051784" sldId="274"/>
        </pc:sldMkLst>
        <pc:picChg chg="del">
          <ac:chgData name="Deepak Gupta" userId="f4ce486c0feb88f7" providerId="LiveId" clId="{677CE2BF-E837-4849-B11C-0944C199F6A4}" dt="2024-09-19T09:09:43.879" v="408" actId="478"/>
          <ac:picMkLst>
            <pc:docMk/>
            <pc:sldMk cId="556051784" sldId="274"/>
            <ac:picMk id="3" creationId="{7BAEDC94-4D12-1D5E-0B14-4C374DD3FE66}"/>
          </ac:picMkLst>
        </pc:picChg>
      </pc:sldChg>
      <pc:sldChg chg="delSp del mod">
        <pc:chgData name="Deepak Gupta" userId="f4ce486c0feb88f7" providerId="LiveId" clId="{677CE2BF-E837-4849-B11C-0944C199F6A4}" dt="2024-09-19T10:43:05.663" v="830" actId="47"/>
        <pc:sldMkLst>
          <pc:docMk/>
          <pc:sldMk cId="1956341652" sldId="275"/>
        </pc:sldMkLst>
        <pc:picChg chg="del">
          <ac:chgData name="Deepak Gupta" userId="f4ce486c0feb88f7" providerId="LiveId" clId="{677CE2BF-E837-4849-B11C-0944C199F6A4}" dt="2024-09-19T09:09:45.761" v="409" actId="478"/>
          <ac:picMkLst>
            <pc:docMk/>
            <pc:sldMk cId="1956341652" sldId="275"/>
            <ac:picMk id="3" creationId="{99531D85-5E2B-B370-72AD-7AD258067CED}"/>
          </ac:picMkLst>
        </pc:picChg>
      </pc:sldChg>
      <pc:sldChg chg="addSp delSp modSp mod">
        <pc:chgData name="Deepak Gupta" userId="f4ce486c0feb88f7" providerId="LiveId" clId="{677CE2BF-E837-4849-B11C-0944C199F6A4}" dt="2024-09-19T16:02:44.941" v="1020" actId="20577"/>
        <pc:sldMkLst>
          <pc:docMk/>
          <pc:sldMk cId="3038196460" sldId="276"/>
        </pc:sldMkLst>
        <pc:spChg chg="mod">
          <ac:chgData name="Deepak Gupta" userId="f4ce486c0feb88f7" providerId="LiveId" clId="{677CE2BF-E837-4849-B11C-0944C199F6A4}" dt="2024-09-19T16:02:23.001" v="982" actId="20577"/>
          <ac:spMkLst>
            <pc:docMk/>
            <pc:sldMk cId="3038196460" sldId="276"/>
            <ac:spMk id="2" creationId="{B4583E2C-B972-39A9-23A0-0A144405C28A}"/>
          </ac:spMkLst>
        </pc:spChg>
        <pc:graphicFrameChg chg="mod">
          <ac:chgData name="Deepak Gupta" userId="f4ce486c0feb88f7" providerId="LiveId" clId="{677CE2BF-E837-4849-B11C-0944C199F6A4}" dt="2024-09-19T16:02:44.941" v="1020" actId="20577"/>
          <ac:graphicFrameMkLst>
            <pc:docMk/>
            <pc:sldMk cId="3038196460" sldId="276"/>
            <ac:graphicFrameMk id="5" creationId="{52F4C576-15C8-7C09-9DA0-E5729D32FE46}"/>
          </ac:graphicFrameMkLst>
        </pc:graphicFrameChg>
        <pc:picChg chg="del">
          <ac:chgData name="Deepak Gupta" userId="f4ce486c0feb88f7" providerId="LiveId" clId="{677CE2BF-E837-4849-B11C-0944C199F6A4}" dt="2024-09-19T08:53:39.489" v="71" actId="478"/>
          <ac:picMkLst>
            <pc:docMk/>
            <pc:sldMk cId="3038196460" sldId="276"/>
            <ac:picMk id="3" creationId="{4632B830-2D25-8BED-DFD8-AC1F15AD728B}"/>
          </ac:picMkLst>
        </pc:picChg>
        <pc:picChg chg="add mod">
          <ac:chgData name="Deepak Gupta" userId="f4ce486c0feb88f7" providerId="LiveId" clId="{677CE2BF-E837-4849-B11C-0944C199F6A4}" dt="2024-09-19T09:15:32.403" v="431"/>
          <ac:picMkLst>
            <pc:docMk/>
            <pc:sldMk cId="3038196460" sldId="276"/>
            <ac:picMk id="7" creationId="{A15F0BA4-6591-B48C-8EDD-9EEE5C066371}"/>
          </ac:picMkLst>
        </pc:picChg>
        <pc:picChg chg="add mod">
          <ac:chgData name="Deepak Gupta" userId="f4ce486c0feb88f7" providerId="LiveId" clId="{677CE2BF-E837-4849-B11C-0944C199F6A4}" dt="2024-09-19T09:15:32.403" v="431"/>
          <ac:picMkLst>
            <pc:docMk/>
            <pc:sldMk cId="3038196460" sldId="276"/>
            <ac:picMk id="8" creationId="{990E185D-4F29-5B88-7CF7-5FC86C9A5FBC}"/>
          </ac:picMkLst>
        </pc:picChg>
      </pc:sldChg>
      <pc:sldChg chg="addSp delSp modSp mod ord">
        <pc:chgData name="Deepak Gupta" userId="f4ce486c0feb88f7" providerId="LiveId" clId="{677CE2BF-E837-4849-B11C-0944C199F6A4}" dt="2024-09-19T16:05:12.490" v="1039" actId="122"/>
        <pc:sldMkLst>
          <pc:docMk/>
          <pc:sldMk cId="571638906" sldId="277"/>
        </pc:sldMkLst>
        <pc:spChg chg="mod">
          <ac:chgData name="Deepak Gupta" userId="f4ce486c0feb88f7" providerId="LiveId" clId="{677CE2BF-E837-4849-B11C-0944C199F6A4}" dt="2024-09-19T16:05:12.490" v="1039" actId="122"/>
          <ac:spMkLst>
            <pc:docMk/>
            <pc:sldMk cId="571638906" sldId="277"/>
            <ac:spMk id="2" creationId="{E4F6F593-41A2-5797-581D-24AD95F1C7D0}"/>
          </ac:spMkLst>
        </pc:spChg>
        <pc:picChg chg="del">
          <ac:chgData name="Deepak Gupta" userId="f4ce486c0feb88f7" providerId="LiveId" clId="{677CE2BF-E837-4849-B11C-0944C199F6A4}" dt="2024-09-19T08:51:06.453" v="56" actId="478"/>
          <ac:picMkLst>
            <pc:docMk/>
            <pc:sldMk cId="571638906" sldId="277"/>
            <ac:picMk id="3" creationId="{007B83E3-0179-B9D5-6411-F3BC5A616728}"/>
          </ac:picMkLst>
        </pc:picChg>
        <pc:picChg chg="add mod">
          <ac:chgData name="Deepak Gupta" userId="f4ce486c0feb88f7" providerId="LiveId" clId="{677CE2BF-E837-4849-B11C-0944C199F6A4}" dt="2024-09-19T10:49:58.672" v="863" actId="1076"/>
          <ac:picMkLst>
            <pc:docMk/>
            <pc:sldMk cId="571638906" sldId="277"/>
            <ac:picMk id="4" creationId="{CC40A47C-E275-8055-F3D9-D231119BA6A8}"/>
          </ac:picMkLst>
        </pc:picChg>
        <pc:picChg chg="add mod">
          <ac:chgData name="Deepak Gupta" userId="f4ce486c0feb88f7" providerId="LiveId" clId="{677CE2BF-E837-4849-B11C-0944C199F6A4}" dt="2024-09-19T09:17:02.870" v="449"/>
          <ac:picMkLst>
            <pc:docMk/>
            <pc:sldMk cId="571638906" sldId="277"/>
            <ac:picMk id="8" creationId="{2D872DDF-4447-626A-EA2D-F25500CB53BE}"/>
          </ac:picMkLst>
        </pc:picChg>
        <pc:picChg chg="add mod">
          <ac:chgData name="Deepak Gupta" userId="f4ce486c0feb88f7" providerId="LiveId" clId="{677CE2BF-E837-4849-B11C-0944C199F6A4}" dt="2024-09-19T09:17:02.870" v="449"/>
          <ac:picMkLst>
            <pc:docMk/>
            <pc:sldMk cId="571638906" sldId="277"/>
            <ac:picMk id="10" creationId="{65529993-8694-D3CE-2A3C-4029E93FD50B}"/>
          </ac:picMkLst>
        </pc:picChg>
      </pc:sldChg>
      <pc:sldChg chg="delSp del mod modShow">
        <pc:chgData name="Deepak Gupta" userId="f4ce486c0feb88f7" providerId="LiveId" clId="{677CE2BF-E837-4849-B11C-0944C199F6A4}" dt="2024-09-19T10:43:09.124" v="831" actId="47"/>
        <pc:sldMkLst>
          <pc:docMk/>
          <pc:sldMk cId="2898612680" sldId="279"/>
        </pc:sldMkLst>
        <pc:picChg chg="del">
          <ac:chgData name="Deepak Gupta" userId="f4ce486c0feb88f7" providerId="LiveId" clId="{677CE2BF-E837-4849-B11C-0944C199F6A4}" dt="2024-09-19T09:09:47.470" v="410" actId="478"/>
          <ac:picMkLst>
            <pc:docMk/>
            <pc:sldMk cId="2898612680" sldId="279"/>
            <ac:picMk id="3" creationId="{D5331067-051E-40E7-482B-6248AE4E4349}"/>
          </ac:picMkLst>
        </pc:picChg>
      </pc:sldChg>
      <pc:sldChg chg="modSp del mod">
        <pc:chgData name="Deepak Gupta" userId="f4ce486c0feb88f7" providerId="LiveId" clId="{677CE2BF-E837-4849-B11C-0944C199F6A4}" dt="2024-09-19T09:07:48.008" v="370" actId="47"/>
        <pc:sldMkLst>
          <pc:docMk/>
          <pc:sldMk cId="2971570162" sldId="280"/>
        </pc:sldMkLst>
        <pc:spChg chg="mod">
          <ac:chgData name="Deepak Gupta" userId="f4ce486c0feb88f7" providerId="LiveId" clId="{677CE2BF-E837-4849-B11C-0944C199F6A4}" dt="2024-09-19T09:07:32.281" v="360" actId="21"/>
          <ac:spMkLst>
            <pc:docMk/>
            <pc:sldMk cId="2971570162" sldId="280"/>
            <ac:spMk id="2" creationId="{0BDE995B-751B-0A32-5A21-E7C3B8B54B6B}"/>
          </ac:spMkLst>
        </pc:spChg>
      </pc:sldChg>
      <pc:sldChg chg="addSp delSp modSp mod">
        <pc:chgData name="Deepak Gupta" userId="f4ce486c0feb88f7" providerId="LiveId" clId="{677CE2BF-E837-4849-B11C-0944C199F6A4}" dt="2024-09-19T16:04:53.675" v="1036" actId="1076"/>
        <pc:sldMkLst>
          <pc:docMk/>
          <pc:sldMk cId="504224323" sldId="281"/>
        </pc:sldMkLst>
        <pc:spChg chg="mod">
          <ac:chgData name="Deepak Gupta" userId="f4ce486c0feb88f7" providerId="LiveId" clId="{677CE2BF-E837-4849-B11C-0944C199F6A4}" dt="2024-09-19T16:04:53.675" v="1036" actId="1076"/>
          <ac:spMkLst>
            <pc:docMk/>
            <pc:sldMk cId="504224323" sldId="281"/>
            <ac:spMk id="2" creationId="{0BDE995B-751B-0A32-5A21-E7C3B8B54B6B}"/>
          </ac:spMkLst>
        </pc:spChg>
        <pc:spChg chg="add mod">
          <ac:chgData name="Deepak Gupta" userId="f4ce486c0feb88f7" providerId="LiveId" clId="{677CE2BF-E837-4849-B11C-0944C199F6A4}" dt="2024-09-19T10:43:58.814" v="834"/>
          <ac:spMkLst>
            <pc:docMk/>
            <pc:sldMk cId="504224323" sldId="281"/>
            <ac:spMk id="3" creationId="{10FA27CC-D794-8DC5-76EC-21C4B05D8157}"/>
          </ac:spMkLst>
        </pc:spChg>
        <pc:picChg chg="del">
          <ac:chgData name="Deepak Gupta" userId="f4ce486c0feb88f7" providerId="LiveId" clId="{677CE2BF-E837-4849-B11C-0944C199F6A4}" dt="2024-09-19T09:09:53.554" v="413" actId="478"/>
          <ac:picMkLst>
            <pc:docMk/>
            <pc:sldMk cId="504224323" sldId="281"/>
            <ac:picMk id="3" creationId="{37941E05-8532-A367-8629-1DF82BB912F4}"/>
          </ac:picMkLst>
        </pc:picChg>
        <pc:picChg chg="add del mod">
          <ac:chgData name="Deepak Gupta" userId="f4ce486c0feb88f7" providerId="LiveId" clId="{677CE2BF-E837-4849-B11C-0944C199F6A4}" dt="2024-09-19T08:50:39.667" v="39" actId="478"/>
          <ac:picMkLst>
            <pc:docMk/>
            <pc:sldMk cId="504224323" sldId="281"/>
            <ac:picMk id="4" creationId="{E9E88CCC-B78C-ADA6-8885-E163CBD6F926}"/>
          </ac:picMkLst>
        </pc:picChg>
        <pc:picChg chg="add mod">
          <ac:chgData name="Deepak Gupta" userId="f4ce486c0feb88f7" providerId="LiveId" clId="{677CE2BF-E837-4849-B11C-0944C199F6A4}" dt="2024-09-19T09:17:19.637" v="452"/>
          <ac:picMkLst>
            <pc:docMk/>
            <pc:sldMk cId="504224323" sldId="281"/>
            <ac:picMk id="7" creationId="{C592EB9A-7F96-10B0-43BD-B1F95C6FBE36}"/>
          </ac:picMkLst>
        </pc:picChg>
        <pc:picChg chg="add mod">
          <ac:chgData name="Deepak Gupta" userId="f4ce486c0feb88f7" providerId="LiveId" clId="{677CE2BF-E837-4849-B11C-0944C199F6A4}" dt="2024-09-19T09:17:19.637" v="452"/>
          <ac:picMkLst>
            <pc:docMk/>
            <pc:sldMk cId="504224323" sldId="281"/>
            <ac:picMk id="8" creationId="{03E1AC25-A40A-38A3-7468-C7512CF3261F}"/>
          </ac:picMkLst>
        </pc:picChg>
      </pc:sldChg>
      <pc:sldChg chg="addSp delSp modSp mod">
        <pc:chgData name="Deepak Gupta" userId="f4ce486c0feb88f7" providerId="LiveId" clId="{677CE2BF-E837-4849-B11C-0944C199F6A4}" dt="2024-09-19T13:17:44.328" v="912" actId="20577"/>
        <pc:sldMkLst>
          <pc:docMk/>
          <pc:sldMk cId="2767214766" sldId="282"/>
        </pc:sldMkLst>
        <pc:spChg chg="mod">
          <ac:chgData name="Deepak Gupta" userId="f4ce486c0feb88f7" providerId="LiveId" clId="{677CE2BF-E837-4849-B11C-0944C199F6A4}" dt="2024-09-19T13:17:44.328" v="912" actId="20577"/>
          <ac:spMkLst>
            <pc:docMk/>
            <pc:sldMk cId="2767214766" sldId="282"/>
            <ac:spMk id="2" creationId="{73FC14F6-7B57-DCCF-E6C1-F00D5A0C0026}"/>
          </ac:spMkLst>
        </pc:spChg>
        <pc:picChg chg="add mod">
          <ac:chgData name="Deepak Gupta" userId="f4ce486c0feb88f7" providerId="LiveId" clId="{677CE2BF-E837-4849-B11C-0944C199F6A4}" dt="2024-09-19T09:15:13.593" v="427" actId="14100"/>
          <ac:picMkLst>
            <pc:docMk/>
            <pc:sldMk cId="2767214766" sldId="282"/>
            <ac:picMk id="7" creationId="{84313814-B282-038A-FB91-58D7A240B8CE}"/>
          </ac:picMkLst>
        </pc:picChg>
        <pc:picChg chg="del">
          <ac:chgData name="Deepak Gupta" userId="f4ce486c0feb88f7" providerId="LiveId" clId="{677CE2BF-E837-4849-B11C-0944C199F6A4}" dt="2024-09-19T08:53:17.536" v="67" actId="478"/>
          <ac:picMkLst>
            <pc:docMk/>
            <pc:sldMk cId="2767214766" sldId="282"/>
            <ac:picMk id="8" creationId="{0FAC4F9A-8935-E7A1-E56A-98183B030C99}"/>
          </ac:picMkLst>
        </pc:picChg>
        <pc:picChg chg="add mod">
          <ac:chgData name="Deepak Gupta" userId="f4ce486c0feb88f7" providerId="LiveId" clId="{677CE2BF-E837-4849-B11C-0944C199F6A4}" dt="2024-09-19T09:15:13.593" v="427" actId="14100"/>
          <ac:picMkLst>
            <pc:docMk/>
            <pc:sldMk cId="2767214766" sldId="282"/>
            <ac:picMk id="9" creationId="{3ACDA9EF-7A16-6D3F-B4B9-5220C419E59B}"/>
          </ac:picMkLst>
        </pc:picChg>
      </pc:sldChg>
      <pc:sldChg chg="addSp delSp modSp mod">
        <pc:chgData name="Deepak Gupta" userId="f4ce486c0feb88f7" providerId="LiveId" clId="{677CE2BF-E837-4849-B11C-0944C199F6A4}" dt="2024-09-19T09:15:18.724" v="428"/>
        <pc:sldMkLst>
          <pc:docMk/>
          <pc:sldMk cId="2892535565" sldId="283"/>
        </pc:sldMkLst>
        <pc:picChg chg="add mod">
          <ac:chgData name="Deepak Gupta" userId="f4ce486c0feb88f7" providerId="LiveId" clId="{677CE2BF-E837-4849-B11C-0944C199F6A4}" dt="2024-09-19T09:15:18.724" v="428"/>
          <ac:picMkLst>
            <pc:docMk/>
            <pc:sldMk cId="2892535565" sldId="283"/>
            <ac:picMk id="5" creationId="{3CA3EE49-A6F5-21CE-5CB2-E167474EB06A}"/>
          </ac:picMkLst>
        </pc:picChg>
        <pc:picChg chg="del">
          <ac:chgData name="Deepak Gupta" userId="f4ce486c0feb88f7" providerId="LiveId" clId="{677CE2BF-E837-4849-B11C-0944C199F6A4}" dt="2024-09-19T08:53:20.531" v="68" actId="478"/>
          <ac:picMkLst>
            <pc:docMk/>
            <pc:sldMk cId="2892535565" sldId="283"/>
            <ac:picMk id="7" creationId="{E32AA79B-2370-C1EC-958F-C6EA4FC36371}"/>
          </ac:picMkLst>
        </pc:picChg>
        <pc:picChg chg="add mod">
          <ac:chgData name="Deepak Gupta" userId="f4ce486c0feb88f7" providerId="LiveId" clId="{677CE2BF-E837-4849-B11C-0944C199F6A4}" dt="2024-09-19T09:15:18.724" v="428"/>
          <ac:picMkLst>
            <pc:docMk/>
            <pc:sldMk cId="2892535565" sldId="283"/>
            <ac:picMk id="8" creationId="{2D93F2EA-5E1C-9EF8-CE56-467926C85400}"/>
          </ac:picMkLst>
        </pc:picChg>
      </pc:sldChg>
      <pc:sldChg chg="modSp del mod">
        <pc:chgData name="Deepak Gupta" userId="f4ce486c0feb88f7" providerId="LiveId" clId="{677CE2BF-E837-4849-B11C-0944C199F6A4}" dt="2024-09-19T08:51:09.163" v="57" actId="47"/>
        <pc:sldMkLst>
          <pc:docMk/>
          <pc:sldMk cId="194486472" sldId="284"/>
        </pc:sldMkLst>
        <pc:spChg chg="mod">
          <ac:chgData name="Deepak Gupta" userId="f4ce486c0feb88f7" providerId="LiveId" clId="{677CE2BF-E837-4849-B11C-0944C199F6A4}" dt="2024-09-19T08:50:33.137" v="38" actId="21"/>
          <ac:spMkLst>
            <pc:docMk/>
            <pc:sldMk cId="194486472" sldId="284"/>
            <ac:spMk id="2" creationId="{0BDE995B-751B-0A32-5A21-E7C3B8B54B6B}"/>
          </ac:spMkLst>
        </pc:spChg>
      </pc:sldChg>
      <pc:sldChg chg="addSp delSp modSp add mod ord">
        <pc:chgData name="Deepak Gupta" userId="f4ce486c0feb88f7" providerId="LiveId" clId="{677CE2BF-E837-4849-B11C-0944C199F6A4}" dt="2024-09-19T09:16:49.650" v="447"/>
        <pc:sldMkLst>
          <pc:docMk/>
          <pc:sldMk cId="1311328748" sldId="284"/>
        </pc:sldMkLst>
        <pc:spChg chg="mod">
          <ac:chgData name="Deepak Gupta" userId="f4ce486c0feb88f7" providerId="LiveId" clId="{677CE2BF-E837-4849-B11C-0944C199F6A4}" dt="2024-09-19T08:51:38.839" v="61"/>
          <ac:spMkLst>
            <pc:docMk/>
            <pc:sldMk cId="1311328748" sldId="284"/>
            <ac:spMk id="2" creationId="{73FC14F6-7B57-DCCF-E6C1-F00D5A0C0026}"/>
          </ac:spMkLst>
        </pc:spChg>
        <pc:picChg chg="add mod">
          <ac:chgData name="Deepak Gupta" userId="f4ce486c0feb88f7" providerId="LiveId" clId="{677CE2BF-E837-4849-B11C-0944C199F6A4}" dt="2024-09-19T09:16:49.650" v="447"/>
          <ac:picMkLst>
            <pc:docMk/>
            <pc:sldMk cId="1311328748" sldId="284"/>
            <ac:picMk id="7" creationId="{C48F32E8-1C2C-DDC5-5A63-CE0734EE2B26}"/>
          </ac:picMkLst>
        </pc:picChg>
        <pc:picChg chg="del">
          <ac:chgData name="Deepak Gupta" userId="f4ce486c0feb88f7" providerId="LiveId" clId="{677CE2BF-E837-4849-B11C-0944C199F6A4}" dt="2024-09-19T09:09:49.506" v="411" actId="478"/>
          <ac:picMkLst>
            <pc:docMk/>
            <pc:sldMk cId="1311328748" sldId="284"/>
            <ac:picMk id="8" creationId="{0FAC4F9A-8935-E7A1-E56A-98183B030C99}"/>
          </ac:picMkLst>
        </pc:picChg>
        <pc:picChg chg="add mod">
          <ac:chgData name="Deepak Gupta" userId="f4ce486c0feb88f7" providerId="LiveId" clId="{677CE2BF-E837-4849-B11C-0944C199F6A4}" dt="2024-09-19T09:16:49.650" v="447"/>
          <ac:picMkLst>
            <pc:docMk/>
            <pc:sldMk cId="1311328748" sldId="284"/>
            <ac:picMk id="9" creationId="{FAAF4C3C-9085-0F4D-1C4E-04A00E955707}"/>
          </ac:picMkLst>
        </pc:picChg>
      </pc:sldChg>
      <pc:sldChg chg="addSp delSp modSp new mod setBg">
        <pc:chgData name="Deepak Gupta" userId="f4ce486c0feb88f7" providerId="LiveId" clId="{677CE2BF-E837-4849-B11C-0944C199F6A4}" dt="2024-09-19T16:05:47.471" v="1042" actId="20577"/>
        <pc:sldMkLst>
          <pc:docMk/>
          <pc:sldMk cId="1142559352" sldId="285"/>
        </pc:sldMkLst>
        <pc:spChg chg="mod">
          <ac:chgData name="Deepak Gupta" userId="f4ce486c0feb88f7" providerId="LiveId" clId="{677CE2BF-E837-4849-B11C-0944C199F6A4}" dt="2024-09-19T10:29:03.004" v="622" actId="20577"/>
          <ac:spMkLst>
            <pc:docMk/>
            <pc:sldMk cId="1142559352" sldId="285"/>
            <ac:spMk id="2" creationId="{E7A1553B-A216-73BB-FAAB-1FF7D4C33C20}"/>
          </ac:spMkLst>
        </pc:spChg>
        <pc:spChg chg="del mod">
          <ac:chgData name="Deepak Gupta" userId="f4ce486c0feb88f7" providerId="LiveId" clId="{677CE2BF-E837-4849-B11C-0944C199F6A4}" dt="2024-09-19T09:01:26.762" v="244" actId="26606"/>
          <ac:spMkLst>
            <pc:docMk/>
            <pc:sldMk cId="1142559352" sldId="285"/>
            <ac:spMk id="3" creationId="{1F103E73-421D-47FB-24BB-375D88BFED95}"/>
          </ac:spMkLst>
        </pc:spChg>
        <pc:spChg chg="add">
          <ac:chgData name="Deepak Gupta" userId="f4ce486c0feb88f7" providerId="LiveId" clId="{677CE2BF-E837-4849-B11C-0944C199F6A4}" dt="2024-09-19T09:01:26.762" v="244" actId="26606"/>
          <ac:spMkLst>
            <pc:docMk/>
            <pc:sldMk cId="1142559352" sldId="285"/>
            <ac:spMk id="9" creationId="{2E442304-DDBD-4F7B-8017-36BCC863FB40}"/>
          </ac:spMkLst>
        </pc:spChg>
        <pc:spChg chg="add">
          <ac:chgData name="Deepak Gupta" userId="f4ce486c0feb88f7" providerId="LiveId" clId="{677CE2BF-E837-4849-B11C-0944C199F6A4}" dt="2024-09-19T09:01:26.762" v="244" actId="26606"/>
          <ac:spMkLst>
            <pc:docMk/>
            <pc:sldMk cId="1142559352" sldId="285"/>
            <ac:spMk id="11" creationId="{5E107275-3853-46FD-A241-DE4355A42675}"/>
          </ac:spMkLst>
        </pc:spChg>
        <pc:graphicFrameChg chg="add mod">
          <ac:chgData name="Deepak Gupta" userId="f4ce486c0feb88f7" providerId="LiveId" clId="{677CE2BF-E837-4849-B11C-0944C199F6A4}" dt="2024-09-19T16:05:47.471" v="1042" actId="20577"/>
          <ac:graphicFrameMkLst>
            <pc:docMk/>
            <pc:sldMk cId="1142559352" sldId="285"/>
            <ac:graphicFrameMk id="5" creationId="{41A9FE4B-6F20-1C22-6353-F1166E69B9D5}"/>
          </ac:graphicFrameMkLst>
        </pc:graphicFrameChg>
        <pc:picChg chg="add mod">
          <ac:chgData name="Deepak Gupta" userId="f4ce486c0feb88f7" providerId="LiveId" clId="{677CE2BF-E837-4849-B11C-0944C199F6A4}" dt="2024-09-19T09:15:44.535" v="434"/>
          <ac:picMkLst>
            <pc:docMk/>
            <pc:sldMk cId="1142559352" sldId="285"/>
            <ac:picMk id="7" creationId="{A4DDE187-E81D-B835-E4CD-A2B8788BFA09}"/>
          </ac:picMkLst>
        </pc:picChg>
        <pc:picChg chg="add mod">
          <ac:chgData name="Deepak Gupta" userId="f4ce486c0feb88f7" providerId="LiveId" clId="{677CE2BF-E837-4849-B11C-0944C199F6A4}" dt="2024-09-19T09:15:44.535" v="434"/>
          <ac:picMkLst>
            <pc:docMk/>
            <pc:sldMk cId="1142559352" sldId="285"/>
            <ac:picMk id="8" creationId="{DFC71BD5-2E37-390E-89BA-212AA8D964FA}"/>
          </ac:picMkLst>
        </pc:picChg>
      </pc:sldChg>
      <pc:sldChg chg="addSp delSp modSp add mod setBg delDesignElem">
        <pc:chgData name="Deepak Gupta" userId="f4ce486c0feb88f7" providerId="LiveId" clId="{677CE2BF-E837-4849-B11C-0944C199F6A4}" dt="2024-09-19T10:38:39.066" v="792" actId="20577"/>
        <pc:sldMkLst>
          <pc:docMk/>
          <pc:sldMk cId="2450607305" sldId="286"/>
        </pc:sldMkLst>
        <pc:spChg chg="mod">
          <ac:chgData name="Deepak Gupta" userId="f4ce486c0feb88f7" providerId="LiveId" clId="{677CE2BF-E837-4849-B11C-0944C199F6A4}" dt="2024-09-19T10:38:39.066" v="792" actId="20577"/>
          <ac:spMkLst>
            <pc:docMk/>
            <pc:sldMk cId="2450607305" sldId="286"/>
            <ac:spMk id="2" creationId="{4618E3D3-5416-2940-1D05-671B50B11473}"/>
          </ac:spMkLst>
        </pc:spChg>
        <pc:spChg chg="del">
          <ac:chgData name="Deepak Gupta" userId="f4ce486c0feb88f7" providerId="LiveId" clId="{677CE2BF-E837-4849-B11C-0944C199F6A4}" dt="2024-09-19T09:05:43.913" v="336"/>
          <ac:spMkLst>
            <pc:docMk/>
            <pc:sldMk cId="2450607305" sldId="286"/>
            <ac:spMk id="8" creationId="{2A0E4E09-FC02-4ADC-951A-3FFA90B6FE39}"/>
          </ac:spMkLst>
        </pc:spChg>
        <pc:grpChg chg="del">
          <ac:chgData name="Deepak Gupta" userId="f4ce486c0feb88f7" providerId="LiveId" clId="{677CE2BF-E837-4849-B11C-0944C199F6A4}" dt="2024-09-19T09:05:43.913" v="336"/>
          <ac:grpSpMkLst>
            <pc:docMk/>
            <pc:sldMk cId="2450607305" sldId="286"/>
            <ac:grpSpMk id="10" creationId="{B0A10B5A-315F-4751-BA35-34556B5D2663}"/>
          </ac:grpSpMkLst>
        </pc:grpChg>
        <pc:picChg chg="del">
          <ac:chgData name="Deepak Gupta" userId="f4ce486c0feb88f7" providerId="LiveId" clId="{677CE2BF-E837-4849-B11C-0944C199F6A4}" dt="2024-09-19T09:09:26.157" v="404" actId="478"/>
          <ac:picMkLst>
            <pc:docMk/>
            <pc:sldMk cId="2450607305" sldId="286"/>
            <ac:picMk id="3" creationId="{A8D6DFEB-6FBB-1F02-06DD-30075A75E04B}"/>
          </ac:picMkLst>
        </pc:picChg>
        <pc:picChg chg="add mod">
          <ac:chgData name="Deepak Gupta" userId="f4ce486c0feb88f7" providerId="LiveId" clId="{677CE2BF-E837-4849-B11C-0944C199F6A4}" dt="2024-09-19T09:16:13.163" v="441"/>
          <ac:picMkLst>
            <pc:docMk/>
            <pc:sldMk cId="2450607305" sldId="286"/>
            <ac:picMk id="7" creationId="{DE8C5C32-4B1A-2F85-5953-205FDF0CFDB4}"/>
          </ac:picMkLst>
        </pc:picChg>
        <pc:picChg chg="add mod">
          <ac:chgData name="Deepak Gupta" userId="f4ce486c0feb88f7" providerId="LiveId" clId="{677CE2BF-E837-4849-B11C-0944C199F6A4}" dt="2024-09-19T09:16:13.163" v="441"/>
          <ac:picMkLst>
            <pc:docMk/>
            <pc:sldMk cId="2450607305" sldId="286"/>
            <ac:picMk id="9" creationId="{5305C504-6FFB-501B-1BBD-B0BC3C11F657}"/>
          </ac:picMkLst>
        </pc:picChg>
      </pc:sldChg>
      <pc:sldChg chg="delSp modSp add del mod setBg delDesignElem">
        <pc:chgData name="Deepak Gupta" userId="f4ce486c0feb88f7" providerId="LiveId" clId="{677CE2BF-E837-4849-B11C-0944C199F6A4}" dt="2024-09-19T09:06:57.341" v="354" actId="47"/>
        <pc:sldMkLst>
          <pc:docMk/>
          <pc:sldMk cId="1874929756" sldId="287"/>
        </pc:sldMkLst>
        <pc:spChg chg="mod">
          <ac:chgData name="Deepak Gupta" userId="f4ce486c0feb88f7" providerId="LiveId" clId="{677CE2BF-E837-4849-B11C-0944C199F6A4}" dt="2024-09-19T09:06:52.389" v="353" actId="20577"/>
          <ac:spMkLst>
            <pc:docMk/>
            <pc:sldMk cId="1874929756" sldId="287"/>
            <ac:spMk id="2" creationId="{ECF1BBC7-A388-146A-2A39-AFB2E86EE576}"/>
          </ac:spMkLst>
        </pc:spChg>
        <pc:spChg chg="del">
          <ac:chgData name="Deepak Gupta" userId="f4ce486c0feb88f7" providerId="LiveId" clId="{677CE2BF-E837-4849-B11C-0944C199F6A4}" dt="2024-09-19T09:05:43.913" v="336"/>
          <ac:spMkLst>
            <pc:docMk/>
            <pc:sldMk cId="1874929756" sldId="287"/>
            <ac:spMk id="9" creationId="{C0763A76-9F1C-4FC5-82B7-DD475DA461B2}"/>
          </ac:spMkLst>
        </pc:spChg>
        <pc:spChg chg="del">
          <ac:chgData name="Deepak Gupta" userId="f4ce486c0feb88f7" providerId="LiveId" clId="{677CE2BF-E837-4849-B11C-0944C199F6A4}" dt="2024-09-19T09:05:43.913" v="336"/>
          <ac:spMkLst>
            <pc:docMk/>
            <pc:sldMk cId="1874929756" sldId="287"/>
            <ac:spMk id="11" creationId="{E81BF4F6-F2CF-4984-9D14-D6966D92F99F}"/>
          </ac:spMkLst>
        </pc:spChg>
      </pc:sldChg>
      <pc:sldChg chg="addSp delSp modSp add mod setBg modAnim delDesignElem">
        <pc:chgData name="Deepak Gupta" userId="f4ce486c0feb88f7" providerId="LiveId" clId="{677CE2BF-E837-4849-B11C-0944C199F6A4}" dt="2024-09-19T10:42:45.558" v="829" actId="20577"/>
        <pc:sldMkLst>
          <pc:docMk/>
          <pc:sldMk cId="1420671087" sldId="288"/>
        </pc:sldMkLst>
        <pc:spChg chg="mod">
          <ac:chgData name="Deepak Gupta" userId="f4ce486c0feb88f7" providerId="LiveId" clId="{677CE2BF-E837-4849-B11C-0944C199F6A4}" dt="2024-09-19T10:42:45.558" v="829" actId="20577"/>
          <ac:spMkLst>
            <pc:docMk/>
            <pc:sldMk cId="1420671087" sldId="288"/>
            <ac:spMk id="2" creationId="{4618E3D3-5416-2940-1D05-671B50B11473}"/>
          </ac:spMkLst>
        </pc:spChg>
        <pc:spChg chg="del">
          <ac:chgData name="Deepak Gupta" userId="f4ce486c0feb88f7" providerId="LiveId" clId="{677CE2BF-E837-4849-B11C-0944C199F6A4}" dt="2024-09-19T09:05:43.913" v="336"/>
          <ac:spMkLst>
            <pc:docMk/>
            <pc:sldMk cId="1420671087" sldId="288"/>
            <ac:spMk id="8" creationId="{2A0E4E09-FC02-4ADC-951A-3FFA90B6FE39}"/>
          </ac:spMkLst>
        </pc:spChg>
        <pc:grpChg chg="del">
          <ac:chgData name="Deepak Gupta" userId="f4ce486c0feb88f7" providerId="LiveId" clId="{677CE2BF-E837-4849-B11C-0944C199F6A4}" dt="2024-09-19T09:05:43.913" v="336"/>
          <ac:grpSpMkLst>
            <pc:docMk/>
            <pc:sldMk cId="1420671087" sldId="288"/>
            <ac:grpSpMk id="10" creationId="{B0A10B5A-315F-4751-BA35-34556B5D2663}"/>
          </ac:grpSpMkLst>
        </pc:grpChg>
        <pc:picChg chg="add mod">
          <ac:chgData name="Deepak Gupta" userId="f4ce486c0feb88f7" providerId="LiveId" clId="{677CE2BF-E837-4849-B11C-0944C199F6A4}" dt="2024-09-19T09:16:30.611" v="445"/>
          <ac:picMkLst>
            <pc:docMk/>
            <pc:sldMk cId="1420671087" sldId="288"/>
            <ac:picMk id="5" creationId="{F48BF935-342D-FA5C-7B89-95045B1C2507}"/>
          </ac:picMkLst>
        </pc:picChg>
        <pc:picChg chg="add mod">
          <ac:chgData name="Deepak Gupta" userId="f4ce486c0feb88f7" providerId="LiveId" clId="{677CE2BF-E837-4849-B11C-0944C199F6A4}" dt="2024-09-19T09:16:30.611" v="445"/>
          <ac:picMkLst>
            <pc:docMk/>
            <pc:sldMk cId="1420671087" sldId="288"/>
            <ac:picMk id="6" creationId="{93994E88-1D06-C6AD-1BCB-7EADC8650151}"/>
          </ac:picMkLst>
        </pc:picChg>
      </pc:sldChg>
      <pc:sldChg chg="addSp delSp modSp add mod setBg delDesignElem">
        <pc:chgData name="Deepak Gupta" userId="f4ce486c0feb88f7" providerId="LiveId" clId="{677CE2BF-E837-4849-B11C-0944C199F6A4}" dt="2024-09-19T16:03:56.052" v="1030" actId="20577"/>
        <pc:sldMkLst>
          <pc:docMk/>
          <pc:sldMk cId="3874097403" sldId="289"/>
        </pc:sldMkLst>
        <pc:spChg chg="mod">
          <ac:chgData name="Deepak Gupta" userId="f4ce486c0feb88f7" providerId="LiveId" clId="{677CE2BF-E837-4849-B11C-0944C199F6A4}" dt="2024-09-19T16:03:56.052" v="1030" actId="20577"/>
          <ac:spMkLst>
            <pc:docMk/>
            <pc:sldMk cId="3874097403" sldId="289"/>
            <ac:spMk id="2" creationId="{8CC8EF4F-6060-143D-E2D3-D39BCB3ADDA4}"/>
          </ac:spMkLst>
        </pc:spChg>
        <pc:spChg chg="del">
          <ac:chgData name="Deepak Gupta" userId="f4ce486c0feb88f7" providerId="LiveId" clId="{677CE2BF-E837-4849-B11C-0944C199F6A4}" dt="2024-09-19T09:07:28.212" v="359"/>
          <ac:spMkLst>
            <pc:docMk/>
            <pc:sldMk cId="3874097403" sldId="289"/>
            <ac:spMk id="11" creationId="{BACC6370-2D7E-4714-9D71-7542949D7D5D}"/>
          </ac:spMkLst>
        </pc:spChg>
        <pc:spChg chg="del">
          <ac:chgData name="Deepak Gupta" userId="f4ce486c0feb88f7" providerId="LiveId" clId="{677CE2BF-E837-4849-B11C-0944C199F6A4}" dt="2024-09-19T09:07:28.212" v="359"/>
          <ac:spMkLst>
            <pc:docMk/>
            <pc:sldMk cId="3874097403" sldId="289"/>
            <ac:spMk id="13" creationId="{F68B3F68-107C-434F-AA38-110D5EA91B85}"/>
          </ac:spMkLst>
        </pc:spChg>
        <pc:spChg chg="del">
          <ac:chgData name="Deepak Gupta" userId="f4ce486c0feb88f7" providerId="LiveId" clId="{677CE2BF-E837-4849-B11C-0944C199F6A4}" dt="2024-09-19T09:07:28.212" v="359"/>
          <ac:spMkLst>
            <pc:docMk/>
            <pc:sldMk cId="3874097403" sldId="289"/>
            <ac:spMk id="15" creationId="{AAD0DBB9-1A4B-4391-81D4-CB19F9AB918A}"/>
          </ac:spMkLst>
        </pc:spChg>
        <pc:spChg chg="del">
          <ac:chgData name="Deepak Gupta" userId="f4ce486c0feb88f7" providerId="LiveId" clId="{677CE2BF-E837-4849-B11C-0944C199F6A4}" dt="2024-09-19T09:07:28.212" v="359"/>
          <ac:spMkLst>
            <pc:docMk/>
            <pc:sldMk cId="3874097403" sldId="289"/>
            <ac:spMk id="17" creationId="{063BBA22-50EA-4C4D-BE05-F1CE4E63AA56}"/>
          </ac:spMkLst>
        </pc:spChg>
        <pc:picChg chg="del">
          <ac:chgData name="Deepak Gupta" userId="f4ce486c0feb88f7" providerId="LiveId" clId="{677CE2BF-E837-4849-B11C-0944C199F6A4}" dt="2024-09-19T09:09:51.106" v="412" actId="478"/>
          <ac:picMkLst>
            <pc:docMk/>
            <pc:sldMk cId="3874097403" sldId="289"/>
            <ac:picMk id="3" creationId="{44128AC2-882D-C342-51BE-1E373BD1C6C3}"/>
          </ac:picMkLst>
        </pc:picChg>
        <pc:picChg chg="add mod">
          <ac:chgData name="Deepak Gupta" userId="f4ce486c0feb88f7" providerId="LiveId" clId="{677CE2BF-E837-4849-B11C-0944C199F6A4}" dt="2024-09-19T09:16:52.992" v="448"/>
          <ac:picMkLst>
            <pc:docMk/>
            <pc:sldMk cId="3874097403" sldId="289"/>
            <ac:picMk id="7" creationId="{E29D7986-4818-A798-4420-A7D3A24FA083}"/>
          </ac:picMkLst>
        </pc:picChg>
        <pc:picChg chg="add mod">
          <ac:chgData name="Deepak Gupta" userId="f4ce486c0feb88f7" providerId="LiveId" clId="{677CE2BF-E837-4849-B11C-0944C199F6A4}" dt="2024-09-19T09:16:52.992" v="448"/>
          <ac:picMkLst>
            <pc:docMk/>
            <pc:sldMk cId="3874097403" sldId="289"/>
            <ac:picMk id="8" creationId="{F18DFA0D-4194-BCD8-C019-652F2608F738}"/>
          </ac:picMkLst>
        </pc:picChg>
      </pc:sldChg>
      <pc:sldChg chg="modSp add mod ord">
        <pc:chgData name="Deepak Gupta" userId="f4ce486c0feb88f7" providerId="LiveId" clId="{677CE2BF-E837-4849-B11C-0944C199F6A4}" dt="2024-09-19T16:04:30.742" v="1032" actId="404"/>
        <pc:sldMkLst>
          <pc:docMk/>
          <pc:sldMk cId="398271834" sldId="290"/>
        </pc:sldMkLst>
        <pc:spChg chg="mod">
          <ac:chgData name="Deepak Gupta" userId="f4ce486c0feb88f7" providerId="LiveId" clId="{677CE2BF-E837-4849-B11C-0944C199F6A4}" dt="2024-09-19T16:04:30.742" v="1032" actId="404"/>
          <ac:spMkLst>
            <pc:docMk/>
            <pc:sldMk cId="398271834" sldId="290"/>
            <ac:spMk id="2" creationId="{0BDE995B-751B-0A32-5A21-E7C3B8B54B6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D251F-A7A3-4D25-B004-4241BE03EDC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DFBD6BAB-0140-48B9-9073-E08FDCB01885}">
      <dgm:prSet/>
      <dgm:spPr/>
      <dgm:t>
        <a:bodyPr/>
        <a:lstStyle/>
        <a:p>
          <a:pPr algn="l"/>
          <a:r>
            <a:rPr lang="en-SG" dirty="0"/>
            <a:t>Apply NLP techniques like segmentation, tokenization, stop word removal, stemming, lemmatization, POS tagging, and NER tagging.</a:t>
          </a:r>
          <a:endParaRPr lang="en-US" dirty="0"/>
        </a:p>
      </dgm:t>
    </dgm:pt>
    <dgm:pt modelId="{A7069F57-F0E9-4BC0-BE1B-B8F059C9E5B6}" type="parTrans" cxnId="{32A129EE-3813-43B6-AF53-E9A6D3182FA2}">
      <dgm:prSet/>
      <dgm:spPr/>
      <dgm:t>
        <a:bodyPr/>
        <a:lstStyle/>
        <a:p>
          <a:endParaRPr lang="en-US"/>
        </a:p>
      </dgm:t>
    </dgm:pt>
    <dgm:pt modelId="{0715BA3E-6351-4C71-A2A0-855403651045}" type="sibTrans" cxnId="{32A129EE-3813-43B6-AF53-E9A6D3182FA2}">
      <dgm:prSet/>
      <dgm:spPr/>
      <dgm:t>
        <a:bodyPr/>
        <a:lstStyle/>
        <a:p>
          <a:endParaRPr lang="en-US"/>
        </a:p>
      </dgm:t>
    </dgm:pt>
    <dgm:pt modelId="{AE9856A9-81F8-4967-9FE1-3F98DF5E5912}">
      <dgm:prSet/>
      <dgm:spPr/>
      <dgm:t>
        <a:bodyPr/>
        <a:lstStyle/>
        <a:p>
          <a:pPr>
            <a:buFont typeface="Symbol" panose="05050102010706020507" pitchFamily="18" charset="2"/>
            <a:buChar char=""/>
          </a:pPr>
          <a:r>
            <a:rPr lang="en-SG"/>
            <a:t>Identify real-world NLP applications and understand their functionalities.</a:t>
          </a:r>
          <a:endParaRPr lang="en-IN"/>
        </a:p>
      </dgm:t>
    </dgm:pt>
    <dgm:pt modelId="{5C745119-605C-489F-B511-629E79F1CF91}" type="parTrans" cxnId="{87813CFE-C75F-4BDA-9CEF-78850250E619}">
      <dgm:prSet/>
      <dgm:spPr/>
      <dgm:t>
        <a:bodyPr/>
        <a:lstStyle/>
        <a:p>
          <a:endParaRPr lang="en-IN"/>
        </a:p>
      </dgm:t>
    </dgm:pt>
    <dgm:pt modelId="{A793992D-8203-49B6-B400-4100A59BAB4A}" type="sibTrans" cxnId="{87813CFE-C75F-4BDA-9CEF-78850250E619}">
      <dgm:prSet/>
      <dgm:spPr/>
      <dgm:t>
        <a:bodyPr/>
        <a:lstStyle/>
        <a:p>
          <a:endParaRPr lang="en-IN"/>
        </a:p>
      </dgm:t>
    </dgm:pt>
    <dgm:pt modelId="{E218E0F1-97EC-4D60-8F4A-A6E21D910199}" type="pres">
      <dgm:prSet presAssocID="{B7ED251F-A7A3-4D25-B004-4241BE03EDC3}" presName="outerComposite" presStyleCnt="0">
        <dgm:presLayoutVars>
          <dgm:chMax val="5"/>
          <dgm:dir/>
          <dgm:resizeHandles val="exact"/>
        </dgm:presLayoutVars>
      </dgm:prSet>
      <dgm:spPr/>
    </dgm:pt>
    <dgm:pt modelId="{353F2BDB-A1CE-4ECD-BC0F-35AD5A327550}" type="pres">
      <dgm:prSet presAssocID="{B7ED251F-A7A3-4D25-B004-4241BE03EDC3}" presName="dummyMaxCanvas" presStyleCnt="0">
        <dgm:presLayoutVars/>
      </dgm:prSet>
      <dgm:spPr/>
    </dgm:pt>
    <dgm:pt modelId="{9284ABDD-7D15-4C4C-B223-7C9EC200B147}" type="pres">
      <dgm:prSet presAssocID="{B7ED251F-A7A3-4D25-B004-4241BE03EDC3}" presName="TwoNodes_1" presStyleLbl="node1" presStyleIdx="0" presStyleCnt="2">
        <dgm:presLayoutVars>
          <dgm:bulletEnabled val="1"/>
        </dgm:presLayoutVars>
      </dgm:prSet>
      <dgm:spPr/>
    </dgm:pt>
    <dgm:pt modelId="{A4C6770C-718D-4759-9C0A-3B9F57EFAA9B}" type="pres">
      <dgm:prSet presAssocID="{B7ED251F-A7A3-4D25-B004-4241BE03EDC3}" presName="TwoNodes_2" presStyleLbl="node1" presStyleIdx="1" presStyleCnt="2">
        <dgm:presLayoutVars>
          <dgm:bulletEnabled val="1"/>
        </dgm:presLayoutVars>
      </dgm:prSet>
      <dgm:spPr/>
    </dgm:pt>
    <dgm:pt modelId="{107B3649-396A-4CC1-B608-9DB40FD5F972}" type="pres">
      <dgm:prSet presAssocID="{B7ED251F-A7A3-4D25-B004-4241BE03EDC3}" presName="TwoConn_1-2" presStyleLbl="fgAccFollowNode1" presStyleIdx="0" presStyleCnt="1">
        <dgm:presLayoutVars>
          <dgm:bulletEnabled val="1"/>
        </dgm:presLayoutVars>
      </dgm:prSet>
      <dgm:spPr/>
    </dgm:pt>
    <dgm:pt modelId="{9AC100C4-DC67-4D68-B5E9-2D1E89AC4FB8}" type="pres">
      <dgm:prSet presAssocID="{B7ED251F-A7A3-4D25-B004-4241BE03EDC3}" presName="TwoNodes_1_text" presStyleLbl="node1" presStyleIdx="1" presStyleCnt="2">
        <dgm:presLayoutVars>
          <dgm:bulletEnabled val="1"/>
        </dgm:presLayoutVars>
      </dgm:prSet>
      <dgm:spPr/>
    </dgm:pt>
    <dgm:pt modelId="{4E1B33BD-3495-4393-9D9D-58E0243844C5}" type="pres">
      <dgm:prSet presAssocID="{B7ED251F-A7A3-4D25-B004-4241BE03EDC3}" presName="TwoNodes_2_text" presStyleLbl="node1" presStyleIdx="1" presStyleCnt="2">
        <dgm:presLayoutVars>
          <dgm:bulletEnabled val="1"/>
        </dgm:presLayoutVars>
      </dgm:prSet>
      <dgm:spPr/>
    </dgm:pt>
  </dgm:ptLst>
  <dgm:cxnLst>
    <dgm:cxn modelId="{08A81826-7273-44A3-AF99-B781181E27AF}" type="presOf" srcId="{B7ED251F-A7A3-4D25-B004-4241BE03EDC3}" destId="{E218E0F1-97EC-4D60-8F4A-A6E21D910199}" srcOrd="0" destOrd="0" presId="urn:microsoft.com/office/officeart/2005/8/layout/vProcess5"/>
    <dgm:cxn modelId="{65AC7535-9A39-4AEE-A5D4-BED280B520E1}" type="presOf" srcId="{AE9856A9-81F8-4967-9FE1-3F98DF5E5912}" destId="{4E1B33BD-3495-4393-9D9D-58E0243844C5}" srcOrd="1" destOrd="0" presId="urn:microsoft.com/office/officeart/2005/8/layout/vProcess5"/>
    <dgm:cxn modelId="{6D946F5B-3887-4AD4-95F7-7AB6ABF7120B}" type="presOf" srcId="{0715BA3E-6351-4C71-A2A0-855403651045}" destId="{107B3649-396A-4CC1-B608-9DB40FD5F972}" srcOrd="0" destOrd="0" presId="urn:microsoft.com/office/officeart/2005/8/layout/vProcess5"/>
    <dgm:cxn modelId="{A9F497BA-4A2B-43AB-8FD9-C42B7B65289F}" type="presOf" srcId="{DFBD6BAB-0140-48B9-9073-E08FDCB01885}" destId="{9AC100C4-DC67-4D68-B5E9-2D1E89AC4FB8}" srcOrd="1" destOrd="0" presId="urn:microsoft.com/office/officeart/2005/8/layout/vProcess5"/>
    <dgm:cxn modelId="{7C13DDDD-0613-43C2-A690-A4F9AB984BDA}" type="presOf" srcId="{AE9856A9-81F8-4967-9FE1-3F98DF5E5912}" destId="{A4C6770C-718D-4759-9C0A-3B9F57EFAA9B}" srcOrd="0" destOrd="0" presId="urn:microsoft.com/office/officeart/2005/8/layout/vProcess5"/>
    <dgm:cxn modelId="{32A129EE-3813-43B6-AF53-E9A6D3182FA2}" srcId="{B7ED251F-A7A3-4D25-B004-4241BE03EDC3}" destId="{DFBD6BAB-0140-48B9-9073-E08FDCB01885}" srcOrd="0" destOrd="0" parTransId="{A7069F57-F0E9-4BC0-BE1B-B8F059C9E5B6}" sibTransId="{0715BA3E-6351-4C71-A2A0-855403651045}"/>
    <dgm:cxn modelId="{EFA150FA-ADAB-487A-B6C9-0A61F722E504}" type="presOf" srcId="{DFBD6BAB-0140-48B9-9073-E08FDCB01885}" destId="{9284ABDD-7D15-4C4C-B223-7C9EC200B147}" srcOrd="0" destOrd="0" presId="urn:microsoft.com/office/officeart/2005/8/layout/vProcess5"/>
    <dgm:cxn modelId="{87813CFE-C75F-4BDA-9CEF-78850250E619}" srcId="{B7ED251F-A7A3-4D25-B004-4241BE03EDC3}" destId="{AE9856A9-81F8-4967-9FE1-3F98DF5E5912}" srcOrd="1" destOrd="0" parTransId="{5C745119-605C-489F-B511-629E79F1CF91}" sibTransId="{A793992D-8203-49B6-B400-4100A59BAB4A}"/>
    <dgm:cxn modelId="{61E78557-A66C-4CE5-B60F-73372A952247}" type="presParOf" srcId="{E218E0F1-97EC-4D60-8F4A-A6E21D910199}" destId="{353F2BDB-A1CE-4ECD-BC0F-35AD5A327550}" srcOrd="0" destOrd="0" presId="urn:microsoft.com/office/officeart/2005/8/layout/vProcess5"/>
    <dgm:cxn modelId="{7F29B138-C196-4606-9066-686BAD796DFF}" type="presParOf" srcId="{E218E0F1-97EC-4D60-8F4A-A6E21D910199}" destId="{9284ABDD-7D15-4C4C-B223-7C9EC200B147}" srcOrd="1" destOrd="0" presId="urn:microsoft.com/office/officeart/2005/8/layout/vProcess5"/>
    <dgm:cxn modelId="{B9B3816B-3989-40A9-B3D9-FA0345A23E3C}" type="presParOf" srcId="{E218E0F1-97EC-4D60-8F4A-A6E21D910199}" destId="{A4C6770C-718D-4759-9C0A-3B9F57EFAA9B}" srcOrd="2" destOrd="0" presId="urn:microsoft.com/office/officeart/2005/8/layout/vProcess5"/>
    <dgm:cxn modelId="{6D757346-8E47-4DFB-BDAA-9E4F6BDE6693}" type="presParOf" srcId="{E218E0F1-97EC-4D60-8F4A-A6E21D910199}" destId="{107B3649-396A-4CC1-B608-9DB40FD5F972}" srcOrd="3" destOrd="0" presId="urn:microsoft.com/office/officeart/2005/8/layout/vProcess5"/>
    <dgm:cxn modelId="{CB73561B-A842-4C11-B521-50E01938A016}" type="presParOf" srcId="{E218E0F1-97EC-4D60-8F4A-A6E21D910199}" destId="{9AC100C4-DC67-4D68-B5E9-2D1E89AC4FB8}" srcOrd="4" destOrd="0" presId="urn:microsoft.com/office/officeart/2005/8/layout/vProcess5"/>
    <dgm:cxn modelId="{4F482399-FAC6-48DF-903E-A854E5C63AD6}" type="presParOf" srcId="{E218E0F1-97EC-4D60-8F4A-A6E21D910199}" destId="{4E1B33BD-3495-4393-9D9D-58E0243844C5}"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4DB52A-CA4F-4852-B41E-6A1F43CC58F9}"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8BD7C71-8F1B-400D-96A3-6B553A93EB7F}">
      <dgm:prSet/>
      <dgm:spPr/>
      <dgm:t>
        <a:bodyPr/>
        <a:lstStyle/>
        <a:p>
          <a:r>
            <a:rPr lang="en-IN" dirty="0"/>
            <a:t>1 Introduction of NLP techniques (Opening Video)</a:t>
          </a:r>
          <a:endParaRPr lang="en-US" dirty="0"/>
        </a:p>
      </dgm:t>
    </dgm:pt>
    <dgm:pt modelId="{BBCFB319-5299-4310-B646-22472DABF40A}" type="parTrans" cxnId="{942D76EB-4E8A-49F9-9193-131FE6139044}">
      <dgm:prSet/>
      <dgm:spPr/>
      <dgm:t>
        <a:bodyPr/>
        <a:lstStyle/>
        <a:p>
          <a:endParaRPr lang="en-US"/>
        </a:p>
      </dgm:t>
    </dgm:pt>
    <dgm:pt modelId="{AF1C4F3A-D240-4EB1-9ECB-2ED225CCC019}" type="sibTrans" cxnId="{942D76EB-4E8A-49F9-9193-131FE6139044}">
      <dgm:prSet/>
      <dgm:spPr/>
      <dgm:t>
        <a:bodyPr/>
        <a:lstStyle/>
        <a:p>
          <a:endParaRPr lang="en-US"/>
        </a:p>
      </dgm:t>
    </dgm:pt>
    <dgm:pt modelId="{311F9A05-A7F4-4328-B319-DBCDF0DF0E82}">
      <dgm:prSet/>
      <dgm:spPr/>
      <dgm:t>
        <a:bodyPr/>
        <a:lstStyle/>
        <a:p>
          <a:r>
            <a:rPr lang="en-IN" dirty="0"/>
            <a:t>2 Activity 1: Jigsaw</a:t>
          </a:r>
          <a:endParaRPr lang="en-US" dirty="0"/>
        </a:p>
      </dgm:t>
    </dgm:pt>
    <dgm:pt modelId="{23B85C74-2F21-4685-BD89-BB563657B099}" type="parTrans" cxnId="{6DCFA649-9D6E-469B-AACA-1BA847263E9A}">
      <dgm:prSet/>
      <dgm:spPr/>
      <dgm:t>
        <a:bodyPr/>
        <a:lstStyle/>
        <a:p>
          <a:endParaRPr lang="en-US"/>
        </a:p>
      </dgm:t>
    </dgm:pt>
    <dgm:pt modelId="{91F4A534-BBDE-4EB5-BAE5-EACEB7D0B868}" type="sibTrans" cxnId="{6DCFA649-9D6E-469B-AACA-1BA847263E9A}">
      <dgm:prSet/>
      <dgm:spPr/>
      <dgm:t>
        <a:bodyPr/>
        <a:lstStyle/>
        <a:p>
          <a:endParaRPr lang="en-US"/>
        </a:p>
      </dgm:t>
    </dgm:pt>
    <dgm:pt modelId="{51474CA9-1ADD-4331-9534-6780C3A18768}">
      <dgm:prSet/>
      <dgm:spPr/>
      <dgm:t>
        <a:bodyPr/>
        <a:lstStyle/>
        <a:p>
          <a:r>
            <a:rPr lang="en-IN" dirty="0"/>
            <a:t>4 Activity 2: MCQ</a:t>
          </a:r>
          <a:endParaRPr lang="en-US" dirty="0"/>
        </a:p>
      </dgm:t>
    </dgm:pt>
    <dgm:pt modelId="{BD15203B-A2C4-421B-84CE-AC22CC6E237F}" type="parTrans" cxnId="{C10A2E97-40D9-4123-9647-358E1A64D6C9}">
      <dgm:prSet/>
      <dgm:spPr/>
      <dgm:t>
        <a:bodyPr/>
        <a:lstStyle/>
        <a:p>
          <a:endParaRPr lang="en-US"/>
        </a:p>
      </dgm:t>
    </dgm:pt>
    <dgm:pt modelId="{5FA359DE-6932-424A-BDE2-579D3E29B33A}" type="sibTrans" cxnId="{C10A2E97-40D9-4123-9647-358E1A64D6C9}">
      <dgm:prSet/>
      <dgm:spPr/>
      <dgm:t>
        <a:bodyPr/>
        <a:lstStyle/>
        <a:p>
          <a:endParaRPr lang="en-US"/>
        </a:p>
      </dgm:t>
    </dgm:pt>
    <dgm:pt modelId="{BA2E5375-FD77-47B4-A888-7387932E6D62}">
      <dgm:prSet/>
      <dgm:spPr/>
      <dgm:t>
        <a:bodyPr/>
        <a:lstStyle/>
        <a:p>
          <a:r>
            <a:rPr lang="en-IN" dirty="0"/>
            <a:t>5 Summary</a:t>
          </a:r>
          <a:endParaRPr lang="en-US" dirty="0"/>
        </a:p>
      </dgm:t>
    </dgm:pt>
    <dgm:pt modelId="{9F77997F-5AC0-4D93-89AC-B37B7BDB43EF}" type="parTrans" cxnId="{285F19B7-0DE6-4516-940F-56080AC841F9}">
      <dgm:prSet/>
      <dgm:spPr/>
      <dgm:t>
        <a:bodyPr/>
        <a:lstStyle/>
        <a:p>
          <a:endParaRPr lang="en-US"/>
        </a:p>
      </dgm:t>
    </dgm:pt>
    <dgm:pt modelId="{60B3BF56-C21F-456B-A5AC-F5C3D1CA9305}" type="sibTrans" cxnId="{285F19B7-0DE6-4516-940F-56080AC841F9}">
      <dgm:prSet/>
      <dgm:spPr/>
      <dgm:t>
        <a:bodyPr/>
        <a:lstStyle/>
        <a:p>
          <a:endParaRPr lang="en-US"/>
        </a:p>
      </dgm:t>
    </dgm:pt>
    <dgm:pt modelId="{F5771D48-A814-4A33-ACE8-56B0663C2D7E}">
      <dgm:prSet/>
      <dgm:spPr/>
      <dgm:t>
        <a:bodyPr/>
        <a:lstStyle/>
        <a:p>
          <a:r>
            <a:rPr lang="en-IN" dirty="0"/>
            <a:t>3 Application of NLP</a:t>
          </a:r>
          <a:endParaRPr lang="en-US" dirty="0"/>
        </a:p>
      </dgm:t>
    </dgm:pt>
    <dgm:pt modelId="{BFDC3A45-D072-460E-A025-0AE0485A9AC6}" type="parTrans" cxnId="{6A4F85E8-47A3-4380-9437-287CDD9734BF}">
      <dgm:prSet/>
      <dgm:spPr/>
      <dgm:t>
        <a:bodyPr/>
        <a:lstStyle/>
        <a:p>
          <a:endParaRPr lang="en-IN"/>
        </a:p>
      </dgm:t>
    </dgm:pt>
    <dgm:pt modelId="{C9FC7CE8-AD6F-4510-8655-827129803750}" type="sibTrans" cxnId="{6A4F85E8-47A3-4380-9437-287CDD9734BF}">
      <dgm:prSet/>
      <dgm:spPr/>
      <dgm:t>
        <a:bodyPr/>
        <a:lstStyle/>
        <a:p>
          <a:endParaRPr lang="en-IN"/>
        </a:p>
      </dgm:t>
    </dgm:pt>
    <dgm:pt modelId="{573103A9-89AC-4873-8CB5-0F4B7370B2E1}" type="pres">
      <dgm:prSet presAssocID="{B64DB52A-CA4F-4852-B41E-6A1F43CC58F9}" presName="vert0" presStyleCnt="0">
        <dgm:presLayoutVars>
          <dgm:dir/>
          <dgm:animOne val="branch"/>
          <dgm:animLvl val="lvl"/>
        </dgm:presLayoutVars>
      </dgm:prSet>
      <dgm:spPr/>
    </dgm:pt>
    <dgm:pt modelId="{6FF76B5C-2320-4CB5-9844-D984662B1716}" type="pres">
      <dgm:prSet presAssocID="{C8BD7C71-8F1B-400D-96A3-6B553A93EB7F}" presName="thickLine" presStyleLbl="alignNode1" presStyleIdx="0" presStyleCnt="5"/>
      <dgm:spPr/>
    </dgm:pt>
    <dgm:pt modelId="{41C87863-73DE-4F9B-A76B-880D805954CA}" type="pres">
      <dgm:prSet presAssocID="{C8BD7C71-8F1B-400D-96A3-6B553A93EB7F}" presName="horz1" presStyleCnt="0"/>
      <dgm:spPr/>
    </dgm:pt>
    <dgm:pt modelId="{CBF4003A-096B-4C8D-8E4F-9D9EAB681D72}" type="pres">
      <dgm:prSet presAssocID="{C8BD7C71-8F1B-400D-96A3-6B553A93EB7F}" presName="tx1" presStyleLbl="revTx" presStyleIdx="0" presStyleCnt="5"/>
      <dgm:spPr/>
    </dgm:pt>
    <dgm:pt modelId="{608B7948-37DA-4DDD-A56D-16AA8CC3AD50}" type="pres">
      <dgm:prSet presAssocID="{C8BD7C71-8F1B-400D-96A3-6B553A93EB7F}" presName="vert1" presStyleCnt="0"/>
      <dgm:spPr/>
    </dgm:pt>
    <dgm:pt modelId="{F83A5B86-9D43-4C81-A6D4-87875817B689}" type="pres">
      <dgm:prSet presAssocID="{311F9A05-A7F4-4328-B319-DBCDF0DF0E82}" presName="thickLine" presStyleLbl="alignNode1" presStyleIdx="1" presStyleCnt="5"/>
      <dgm:spPr/>
    </dgm:pt>
    <dgm:pt modelId="{3BC975C1-0C99-4F97-8C52-C1CFA0BAF551}" type="pres">
      <dgm:prSet presAssocID="{311F9A05-A7F4-4328-B319-DBCDF0DF0E82}" presName="horz1" presStyleCnt="0"/>
      <dgm:spPr/>
    </dgm:pt>
    <dgm:pt modelId="{7BF0A7F7-0F37-4B11-9AED-B46FE7E128D8}" type="pres">
      <dgm:prSet presAssocID="{311F9A05-A7F4-4328-B319-DBCDF0DF0E82}" presName="tx1" presStyleLbl="revTx" presStyleIdx="1" presStyleCnt="5"/>
      <dgm:spPr/>
    </dgm:pt>
    <dgm:pt modelId="{AA11931C-C560-424D-BE37-4872DC1B2048}" type="pres">
      <dgm:prSet presAssocID="{311F9A05-A7F4-4328-B319-DBCDF0DF0E82}" presName="vert1" presStyleCnt="0"/>
      <dgm:spPr/>
    </dgm:pt>
    <dgm:pt modelId="{8DDE12DC-F53B-41C8-91A2-B31AADC89F57}" type="pres">
      <dgm:prSet presAssocID="{F5771D48-A814-4A33-ACE8-56B0663C2D7E}" presName="thickLine" presStyleLbl="alignNode1" presStyleIdx="2" presStyleCnt="5"/>
      <dgm:spPr/>
    </dgm:pt>
    <dgm:pt modelId="{69FB7EE3-B3BD-4E71-A9F3-2FA864B7FFE1}" type="pres">
      <dgm:prSet presAssocID="{F5771D48-A814-4A33-ACE8-56B0663C2D7E}" presName="horz1" presStyleCnt="0"/>
      <dgm:spPr/>
    </dgm:pt>
    <dgm:pt modelId="{05DE0879-368C-4F5D-AB07-412AF5DD7713}" type="pres">
      <dgm:prSet presAssocID="{F5771D48-A814-4A33-ACE8-56B0663C2D7E}" presName="tx1" presStyleLbl="revTx" presStyleIdx="2" presStyleCnt="5"/>
      <dgm:spPr/>
    </dgm:pt>
    <dgm:pt modelId="{379791C8-9C0A-43FB-BF4F-8BB169E1250E}" type="pres">
      <dgm:prSet presAssocID="{F5771D48-A814-4A33-ACE8-56B0663C2D7E}" presName="vert1" presStyleCnt="0"/>
      <dgm:spPr/>
    </dgm:pt>
    <dgm:pt modelId="{B514687E-679F-4404-A929-C733AA004539}" type="pres">
      <dgm:prSet presAssocID="{51474CA9-1ADD-4331-9534-6780C3A18768}" presName="thickLine" presStyleLbl="alignNode1" presStyleIdx="3" presStyleCnt="5"/>
      <dgm:spPr/>
    </dgm:pt>
    <dgm:pt modelId="{80414A13-977F-40A0-BF88-8AEFF7DE361E}" type="pres">
      <dgm:prSet presAssocID="{51474CA9-1ADD-4331-9534-6780C3A18768}" presName="horz1" presStyleCnt="0"/>
      <dgm:spPr/>
    </dgm:pt>
    <dgm:pt modelId="{3E95DC57-D848-494F-A343-6CBABA986252}" type="pres">
      <dgm:prSet presAssocID="{51474CA9-1ADD-4331-9534-6780C3A18768}" presName="tx1" presStyleLbl="revTx" presStyleIdx="3" presStyleCnt="5"/>
      <dgm:spPr/>
    </dgm:pt>
    <dgm:pt modelId="{42E34139-9E2B-4ED7-9D4C-0E180FD5C739}" type="pres">
      <dgm:prSet presAssocID="{51474CA9-1ADD-4331-9534-6780C3A18768}" presName="vert1" presStyleCnt="0"/>
      <dgm:spPr/>
    </dgm:pt>
    <dgm:pt modelId="{0B062B2C-FD23-461E-89A1-3ECDF7A567C2}" type="pres">
      <dgm:prSet presAssocID="{BA2E5375-FD77-47B4-A888-7387932E6D62}" presName="thickLine" presStyleLbl="alignNode1" presStyleIdx="4" presStyleCnt="5"/>
      <dgm:spPr/>
    </dgm:pt>
    <dgm:pt modelId="{1BF4D050-06E8-4B19-AEB8-E6957BD50750}" type="pres">
      <dgm:prSet presAssocID="{BA2E5375-FD77-47B4-A888-7387932E6D62}" presName="horz1" presStyleCnt="0"/>
      <dgm:spPr/>
    </dgm:pt>
    <dgm:pt modelId="{D26876CA-709E-4928-AAF2-4734D1DACD6D}" type="pres">
      <dgm:prSet presAssocID="{BA2E5375-FD77-47B4-A888-7387932E6D62}" presName="tx1" presStyleLbl="revTx" presStyleIdx="4" presStyleCnt="5"/>
      <dgm:spPr/>
    </dgm:pt>
    <dgm:pt modelId="{88DBC881-0983-4C91-8705-CB8A16D50941}" type="pres">
      <dgm:prSet presAssocID="{BA2E5375-FD77-47B4-A888-7387932E6D62}" presName="vert1" presStyleCnt="0"/>
      <dgm:spPr/>
    </dgm:pt>
  </dgm:ptLst>
  <dgm:cxnLst>
    <dgm:cxn modelId="{DC4EA019-245A-44D8-9BF0-3AD33B0D2A8D}" type="presOf" srcId="{311F9A05-A7F4-4328-B319-DBCDF0DF0E82}" destId="{7BF0A7F7-0F37-4B11-9AED-B46FE7E128D8}" srcOrd="0" destOrd="0" presId="urn:microsoft.com/office/officeart/2008/layout/LinedList"/>
    <dgm:cxn modelId="{CB477A60-62F0-49EB-B58D-60D1B6535D8A}" type="presOf" srcId="{BA2E5375-FD77-47B4-A888-7387932E6D62}" destId="{D26876CA-709E-4928-AAF2-4734D1DACD6D}" srcOrd="0" destOrd="0" presId="urn:microsoft.com/office/officeart/2008/layout/LinedList"/>
    <dgm:cxn modelId="{A8279F42-205C-42CA-8385-164FB091EC3D}" type="presOf" srcId="{B64DB52A-CA4F-4852-B41E-6A1F43CC58F9}" destId="{573103A9-89AC-4873-8CB5-0F4B7370B2E1}" srcOrd="0" destOrd="0" presId="urn:microsoft.com/office/officeart/2008/layout/LinedList"/>
    <dgm:cxn modelId="{6DCFA649-9D6E-469B-AACA-1BA847263E9A}" srcId="{B64DB52A-CA4F-4852-B41E-6A1F43CC58F9}" destId="{311F9A05-A7F4-4328-B319-DBCDF0DF0E82}" srcOrd="1" destOrd="0" parTransId="{23B85C74-2F21-4685-BD89-BB563657B099}" sibTransId="{91F4A534-BBDE-4EB5-BAE5-EACEB7D0B868}"/>
    <dgm:cxn modelId="{C2E5814C-1F9D-432B-9FFC-07B8045C0ED3}" type="presOf" srcId="{F5771D48-A814-4A33-ACE8-56B0663C2D7E}" destId="{05DE0879-368C-4F5D-AB07-412AF5DD7713}" srcOrd="0" destOrd="0" presId="urn:microsoft.com/office/officeart/2008/layout/LinedList"/>
    <dgm:cxn modelId="{C10A2E97-40D9-4123-9647-358E1A64D6C9}" srcId="{B64DB52A-CA4F-4852-B41E-6A1F43CC58F9}" destId="{51474CA9-1ADD-4331-9534-6780C3A18768}" srcOrd="3" destOrd="0" parTransId="{BD15203B-A2C4-421B-84CE-AC22CC6E237F}" sibTransId="{5FA359DE-6932-424A-BDE2-579D3E29B33A}"/>
    <dgm:cxn modelId="{285F19B7-0DE6-4516-940F-56080AC841F9}" srcId="{B64DB52A-CA4F-4852-B41E-6A1F43CC58F9}" destId="{BA2E5375-FD77-47B4-A888-7387932E6D62}" srcOrd="4" destOrd="0" parTransId="{9F77997F-5AC0-4D93-89AC-B37B7BDB43EF}" sibTransId="{60B3BF56-C21F-456B-A5AC-F5C3D1CA9305}"/>
    <dgm:cxn modelId="{CAEFD1C0-21C6-4BEE-BBD0-3E2B7599C8A0}" type="presOf" srcId="{C8BD7C71-8F1B-400D-96A3-6B553A93EB7F}" destId="{CBF4003A-096B-4C8D-8E4F-9D9EAB681D72}" srcOrd="0" destOrd="0" presId="urn:microsoft.com/office/officeart/2008/layout/LinedList"/>
    <dgm:cxn modelId="{6A4F85E8-47A3-4380-9437-287CDD9734BF}" srcId="{B64DB52A-CA4F-4852-B41E-6A1F43CC58F9}" destId="{F5771D48-A814-4A33-ACE8-56B0663C2D7E}" srcOrd="2" destOrd="0" parTransId="{BFDC3A45-D072-460E-A025-0AE0485A9AC6}" sibTransId="{C9FC7CE8-AD6F-4510-8655-827129803750}"/>
    <dgm:cxn modelId="{942D76EB-4E8A-49F9-9193-131FE6139044}" srcId="{B64DB52A-CA4F-4852-B41E-6A1F43CC58F9}" destId="{C8BD7C71-8F1B-400D-96A3-6B553A93EB7F}" srcOrd="0" destOrd="0" parTransId="{BBCFB319-5299-4310-B646-22472DABF40A}" sibTransId="{AF1C4F3A-D240-4EB1-9ECB-2ED225CCC019}"/>
    <dgm:cxn modelId="{791F67ED-636D-40F8-93C7-87F14CF35636}" type="presOf" srcId="{51474CA9-1ADD-4331-9534-6780C3A18768}" destId="{3E95DC57-D848-494F-A343-6CBABA986252}" srcOrd="0" destOrd="0" presId="urn:microsoft.com/office/officeart/2008/layout/LinedList"/>
    <dgm:cxn modelId="{A8499597-22C4-40AB-8BB7-CEB6565C2724}" type="presParOf" srcId="{573103A9-89AC-4873-8CB5-0F4B7370B2E1}" destId="{6FF76B5C-2320-4CB5-9844-D984662B1716}" srcOrd="0" destOrd="0" presId="urn:microsoft.com/office/officeart/2008/layout/LinedList"/>
    <dgm:cxn modelId="{A93CB1D0-23F3-45EE-9AB1-A15778F91C98}" type="presParOf" srcId="{573103A9-89AC-4873-8CB5-0F4B7370B2E1}" destId="{41C87863-73DE-4F9B-A76B-880D805954CA}" srcOrd="1" destOrd="0" presId="urn:microsoft.com/office/officeart/2008/layout/LinedList"/>
    <dgm:cxn modelId="{F575AF3D-87A6-47A5-83AC-A73999B61EA5}" type="presParOf" srcId="{41C87863-73DE-4F9B-A76B-880D805954CA}" destId="{CBF4003A-096B-4C8D-8E4F-9D9EAB681D72}" srcOrd="0" destOrd="0" presId="urn:microsoft.com/office/officeart/2008/layout/LinedList"/>
    <dgm:cxn modelId="{C4AD05CD-ABA2-45F9-AD70-453A59B257AA}" type="presParOf" srcId="{41C87863-73DE-4F9B-A76B-880D805954CA}" destId="{608B7948-37DA-4DDD-A56D-16AA8CC3AD50}" srcOrd="1" destOrd="0" presId="urn:microsoft.com/office/officeart/2008/layout/LinedList"/>
    <dgm:cxn modelId="{09135F7C-D882-4001-9420-48C6F669E5A1}" type="presParOf" srcId="{573103A9-89AC-4873-8CB5-0F4B7370B2E1}" destId="{F83A5B86-9D43-4C81-A6D4-87875817B689}" srcOrd="2" destOrd="0" presId="urn:microsoft.com/office/officeart/2008/layout/LinedList"/>
    <dgm:cxn modelId="{42A74311-A9B5-4722-908E-E69DF0F7B3F2}" type="presParOf" srcId="{573103A9-89AC-4873-8CB5-0F4B7370B2E1}" destId="{3BC975C1-0C99-4F97-8C52-C1CFA0BAF551}" srcOrd="3" destOrd="0" presId="urn:microsoft.com/office/officeart/2008/layout/LinedList"/>
    <dgm:cxn modelId="{06716FB4-91E0-498C-9B25-67FC8A0410EE}" type="presParOf" srcId="{3BC975C1-0C99-4F97-8C52-C1CFA0BAF551}" destId="{7BF0A7F7-0F37-4B11-9AED-B46FE7E128D8}" srcOrd="0" destOrd="0" presId="urn:microsoft.com/office/officeart/2008/layout/LinedList"/>
    <dgm:cxn modelId="{08808E65-016C-4832-AD3A-0BCD56638EE0}" type="presParOf" srcId="{3BC975C1-0C99-4F97-8C52-C1CFA0BAF551}" destId="{AA11931C-C560-424D-BE37-4872DC1B2048}" srcOrd="1" destOrd="0" presId="urn:microsoft.com/office/officeart/2008/layout/LinedList"/>
    <dgm:cxn modelId="{7E7A4112-057A-472E-BF7D-1B22A5C11EA5}" type="presParOf" srcId="{573103A9-89AC-4873-8CB5-0F4B7370B2E1}" destId="{8DDE12DC-F53B-41C8-91A2-B31AADC89F57}" srcOrd="4" destOrd="0" presId="urn:microsoft.com/office/officeart/2008/layout/LinedList"/>
    <dgm:cxn modelId="{8AEE0770-19E7-46E1-AF39-81C504EF6DB4}" type="presParOf" srcId="{573103A9-89AC-4873-8CB5-0F4B7370B2E1}" destId="{69FB7EE3-B3BD-4E71-A9F3-2FA864B7FFE1}" srcOrd="5" destOrd="0" presId="urn:microsoft.com/office/officeart/2008/layout/LinedList"/>
    <dgm:cxn modelId="{AD617B7F-9498-47BC-9B6C-6FB7CF8E907E}" type="presParOf" srcId="{69FB7EE3-B3BD-4E71-A9F3-2FA864B7FFE1}" destId="{05DE0879-368C-4F5D-AB07-412AF5DD7713}" srcOrd="0" destOrd="0" presId="urn:microsoft.com/office/officeart/2008/layout/LinedList"/>
    <dgm:cxn modelId="{7E4385A4-12ED-4077-B79A-B646F97C260C}" type="presParOf" srcId="{69FB7EE3-B3BD-4E71-A9F3-2FA864B7FFE1}" destId="{379791C8-9C0A-43FB-BF4F-8BB169E1250E}" srcOrd="1" destOrd="0" presId="urn:microsoft.com/office/officeart/2008/layout/LinedList"/>
    <dgm:cxn modelId="{0B8319B9-A001-4929-BF67-CFB04FA16945}" type="presParOf" srcId="{573103A9-89AC-4873-8CB5-0F4B7370B2E1}" destId="{B514687E-679F-4404-A929-C733AA004539}" srcOrd="6" destOrd="0" presId="urn:microsoft.com/office/officeart/2008/layout/LinedList"/>
    <dgm:cxn modelId="{257188D6-0003-435E-A862-DB1729B0A2C3}" type="presParOf" srcId="{573103A9-89AC-4873-8CB5-0F4B7370B2E1}" destId="{80414A13-977F-40A0-BF88-8AEFF7DE361E}" srcOrd="7" destOrd="0" presId="urn:microsoft.com/office/officeart/2008/layout/LinedList"/>
    <dgm:cxn modelId="{0D4D7625-BCDC-4E36-BA9D-FCFD4CC793E3}" type="presParOf" srcId="{80414A13-977F-40A0-BF88-8AEFF7DE361E}" destId="{3E95DC57-D848-494F-A343-6CBABA986252}" srcOrd="0" destOrd="0" presId="urn:microsoft.com/office/officeart/2008/layout/LinedList"/>
    <dgm:cxn modelId="{0E040604-2F36-489D-A967-FB8740498707}" type="presParOf" srcId="{80414A13-977F-40A0-BF88-8AEFF7DE361E}" destId="{42E34139-9E2B-4ED7-9D4C-0E180FD5C739}" srcOrd="1" destOrd="0" presId="urn:microsoft.com/office/officeart/2008/layout/LinedList"/>
    <dgm:cxn modelId="{DEAB5A35-1128-4DEF-AE18-D024423701D7}" type="presParOf" srcId="{573103A9-89AC-4873-8CB5-0F4B7370B2E1}" destId="{0B062B2C-FD23-461E-89A1-3ECDF7A567C2}" srcOrd="8" destOrd="0" presId="urn:microsoft.com/office/officeart/2008/layout/LinedList"/>
    <dgm:cxn modelId="{055AE2A9-59D6-49A8-A0DB-1D091F45E10E}" type="presParOf" srcId="{573103A9-89AC-4873-8CB5-0F4B7370B2E1}" destId="{1BF4D050-06E8-4B19-AEB8-E6957BD50750}" srcOrd="9" destOrd="0" presId="urn:microsoft.com/office/officeart/2008/layout/LinedList"/>
    <dgm:cxn modelId="{BBB3BEA1-FC70-4DE2-9A91-57EB33BF00AD}" type="presParOf" srcId="{1BF4D050-06E8-4B19-AEB8-E6957BD50750}" destId="{D26876CA-709E-4928-AAF2-4734D1DACD6D}" srcOrd="0" destOrd="0" presId="urn:microsoft.com/office/officeart/2008/layout/LinedList"/>
    <dgm:cxn modelId="{D188FA47-5832-42EC-9572-966048E3C4F5}" type="presParOf" srcId="{1BF4D050-06E8-4B19-AEB8-E6957BD50750}" destId="{88DBC881-0983-4C91-8705-CB8A16D509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4A52EE-2B1B-4721-B5F6-841F7BD4B958}"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IN"/>
        </a:p>
      </dgm:t>
    </dgm:pt>
    <dgm:pt modelId="{66250DF6-A0EF-440C-A0FD-4197CD354640}">
      <dgm:prSet phldrT="[Text]"/>
      <dgm:spPr/>
      <dgm:t>
        <a:bodyPr/>
        <a:lstStyle/>
        <a:p>
          <a:r>
            <a:rPr lang="en-IN" dirty="0"/>
            <a:t>Home Group</a:t>
          </a:r>
        </a:p>
      </dgm:t>
    </dgm:pt>
    <dgm:pt modelId="{F91760E8-7DAD-441B-AABB-7863BD4C5F7B}" type="parTrans" cxnId="{5C42D8A4-7CF3-4BF2-909E-5B07F530B873}">
      <dgm:prSet/>
      <dgm:spPr/>
      <dgm:t>
        <a:bodyPr/>
        <a:lstStyle/>
        <a:p>
          <a:endParaRPr lang="en-IN"/>
        </a:p>
      </dgm:t>
    </dgm:pt>
    <dgm:pt modelId="{E464DA3B-E1BF-479C-8170-153EC3C402D3}" type="sibTrans" cxnId="{5C42D8A4-7CF3-4BF2-909E-5B07F530B873}">
      <dgm:prSet/>
      <dgm:spPr/>
      <dgm:t>
        <a:bodyPr/>
        <a:lstStyle/>
        <a:p>
          <a:endParaRPr lang="en-IN"/>
        </a:p>
      </dgm:t>
    </dgm:pt>
    <dgm:pt modelId="{1BA47822-F430-4B5E-B70D-C9BD2E148800}">
      <dgm:prSet phldrT="[Text]"/>
      <dgm:spPr/>
      <dgm:t>
        <a:bodyPr/>
        <a:lstStyle/>
        <a:p>
          <a:r>
            <a:rPr lang="en-IN" dirty="0"/>
            <a:t>Expert Group</a:t>
          </a:r>
        </a:p>
      </dgm:t>
    </dgm:pt>
    <dgm:pt modelId="{AF3492FD-ED84-4255-9A94-520233634F81}" type="parTrans" cxnId="{52A432D4-A01A-4755-A770-7E5F17736D4A}">
      <dgm:prSet/>
      <dgm:spPr/>
      <dgm:t>
        <a:bodyPr/>
        <a:lstStyle/>
        <a:p>
          <a:endParaRPr lang="en-IN"/>
        </a:p>
      </dgm:t>
    </dgm:pt>
    <dgm:pt modelId="{8630EF1F-F75D-41C1-8D3C-2D0F98777231}" type="sibTrans" cxnId="{52A432D4-A01A-4755-A770-7E5F17736D4A}">
      <dgm:prSet/>
      <dgm:spPr/>
      <dgm:t>
        <a:bodyPr/>
        <a:lstStyle/>
        <a:p>
          <a:endParaRPr lang="en-IN"/>
        </a:p>
      </dgm:t>
    </dgm:pt>
    <dgm:pt modelId="{64F1F300-399E-4443-AD2D-7C6034D1A587}">
      <dgm:prSet phldrT="[Text]"/>
      <dgm:spPr/>
      <dgm:t>
        <a:bodyPr/>
        <a:lstStyle/>
        <a:p>
          <a:r>
            <a:rPr lang="en-IN" dirty="0"/>
            <a:t>Home Group</a:t>
          </a:r>
        </a:p>
      </dgm:t>
    </dgm:pt>
    <dgm:pt modelId="{89E4988D-5581-40CD-BD52-C0A68E5EE865}" type="parTrans" cxnId="{6AB8414E-B938-4BCE-96B7-C97064C68BB0}">
      <dgm:prSet/>
      <dgm:spPr/>
      <dgm:t>
        <a:bodyPr/>
        <a:lstStyle/>
        <a:p>
          <a:endParaRPr lang="en-IN"/>
        </a:p>
      </dgm:t>
    </dgm:pt>
    <dgm:pt modelId="{45EC92FA-50CD-48B3-A849-3542A87C632F}" type="sibTrans" cxnId="{6AB8414E-B938-4BCE-96B7-C97064C68BB0}">
      <dgm:prSet/>
      <dgm:spPr/>
      <dgm:t>
        <a:bodyPr/>
        <a:lstStyle/>
        <a:p>
          <a:endParaRPr lang="en-IN"/>
        </a:p>
      </dgm:t>
    </dgm:pt>
    <dgm:pt modelId="{C937A205-F6FD-47D5-B145-18EF7140E51D}">
      <dgm:prSet phldrT="[Text]"/>
      <dgm:spPr/>
      <dgm:t>
        <a:bodyPr/>
        <a:lstStyle/>
        <a:p>
          <a:r>
            <a:rPr lang="en-IN" dirty="0"/>
            <a:t>Take turns to share your expertise with your own home group.</a:t>
          </a:r>
        </a:p>
      </dgm:t>
    </dgm:pt>
    <dgm:pt modelId="{DE3D43DB-D7A7-4A64-8506-1E7C5592D2D3}" type="parTrans" cxnId="{6301AC0C-4B82-46CE-B909-9B225D920899}">
      <dgm:prSet/>
      <dgm:spPr/>
      <dgm:t>
        <a:bodyPr/>
        <a:lstStyle/>
        <a:p>
          <a:endParaRPr lang="en-IN"/>
        </a:p>
      </dgm:t>
    </dgm:pt>
    <dgm:pt modelId="{DD0F41A6-0305-49FD-8E00-F48E52A01B55}" type="sibTrans" cxnId="{6301AC0C-4B82-46CE-B909-9B225D920899}">
      <dgm:prSet/>
      <dgm:spPr/>
      <dgm:t>
        <a:bodyPr/>
        <a:lstStyle/>
        <a:p>
          <a:endParaRPr lang="en-IN"/>
        </a:p>
      </dgm:t>
    </dgm:pt>
    <dgm:pt modelId="{88D946F2-97CA-49DF-9338-93E37B4D5C62}">
      <dgm:prSet phldrT="[Text]"/>
      <dgm:spPr/>
      <dgm:t>
        <a:bodyPr/>
        <a:lstStyle/>
        <a:p>
          <a:r>
            <a:rPr lang="en-IN" dirty="0"/>
            <a:t>Class Sharing</a:t>
          </a:r>
        </a:p>
      </dgm:t>
    </dgm:pt>
    <dgm:pt modelId="{F4798AAB-38A9-4361-A8F1-4BD2CB73563C}" type="parTrans" cxnId="{16227916-6F36-4E47-A500-7553A4873313}">
      <dgm:prSet/>
      <dgm:spPr/>
      <dgm:t>
        <a:bodyPr/>
        <a:lstStyle/>
        <a:p>
          <a:endParaRPr lang="en-IN"/>
        </a:p>
      </dgm:t>
    </dgm:pt>
    <dgm:pt modelId="{482AEF2C-9B98-427E-8C49-CF546B05F264}" type="sibTrans" cxnId="{16227916-6F36-4E47-A500-7553A4873313}">
      <dgm:prSet/>
      <dgm:spPr/>
      <dgm:t>
        <a:bodyPr/>
        <a:lstStyle/>
        <a:p>
          <a:endParaRPr lang="en-IN"/>
        </a:p>
      </dgm:t>
    </dgm:pt>
    <dgm:pt modelId="{A0A3DBE7-0D8F-4291-A511-9E21B7C7227A}">
      <dgm:prSet phldrT="[Text]"/>
      <dgm:spPr/>
      <dgm:t>
        <a:bodyPr/>
        <a:lstStyle/>
        <a:p>
          <a:r>
            <a:rPr lang="en-IN" dirty="0"/>
            <a:t>Number yourselves (1, 2, 3, 4, 1, 2)</a:t>
          </a:r>
        </a:p>
      </dgm:t>
    </dgm:pt>
    <dgm:pt modelId="{F422DC3F-EE12-49D2-AB1B-72FE8C7719FB}" type="parTrans" cxnId="{44087B48-65F5-4627-9E3A-75583CFB37D7}">
      <dgm:prSet/>
      <dgm:spPr/>
      <dgm:t>
        <a:bodyPr/>
        <a:lstStyle/>
        <a:p>
          <a:endParaRPr lang="en-IN"/>
        </a:p>
      </dgm:t>
    </dgm:pt>
    <dgm:pt modelId="{4A8225A3-46CE-4BAA-B2A2-F78429E846C7}" type="sibTrans" cxnId="{44087B48-65F5-4627-9E3A-75583CFB37D7}">
      <dgm:prSet/>
      <dgm:spPr/>
      <dgm:t>
        <a:bodyPr/>
        <a:lstStyle/>
        <a:p>
          <a:endParaRPr lang="en-IN"/>
        </a:p>
      </dgm:t>
    </dgm:pt>
    <dgm:pt modelId="{30EDBDF2-A5FB-440F-B16E-E70E89B67C9E}">
      <dgm:prSet phldrT="[Text]"/>
      <dgm:spPr/>
      <dgm:t>
        <a:bodyPr/>
        <a:lstStyle/>
        <a:p>
          <a:r>
            <a:rPr lang="en-IN" dirty="0"/>
            <a:t>Move to expert groups according to your number</a:t>
          </a:r>
        </a:p>
      </dgm:t>
    </dgm:pt>
    <dgm:pt modelId="{9C3FAFCA-4F4E-4C94-8459-76D4ABE94A67}" type="parTrans" cxnId="{B8813B21-9E9F-4053-AEBC-A66AFA71820B}">
      <dgm:prSet/>
      <dgm:spPr/>
      <dgm:t>
        <a:bodyPr/>
        <a:lstStyle/>
        <a:p>
          <a:endParaRPr lang="en-IN"/>
        </a:p>
      </dgm:t>
    </dgm:pt>
    <dgm:pt modelId="{96D616B9-28AE-4E5E-B05B-01A009AB3108}" type="sibTrans" cxnId="{B8813B21-9E9F-4053-AEBC-A66AFA71820B}">
      <dgm:prSet/>
      <dgm:spPr/>
      <dgm:t>
        <a:bodyPr/>
        <a:lstStyle/>
        <a:p>
          <a:endParaRPr lang="en-IN"/>
        </a:p>
      </dgm:t>
    </dgm:pt>
    <dgm:pt modelId="{F94BE1DB-C973-4842-A68D-3B63CA64A205}">
      <dgm:prSet phldrT="[Text]"/>
      <dgm:spPr/>
      <dgm:t>
        <a:bodyPr/>
        <a:lstStyle/>
        <a:p>
          <a:r>
            <a:rPr lang="en-IN" dirty="0"/>
            <a:t>Learn the portion given to you.</a:t>
          </a:r>
        </a:p>
      </dgm:t>
    </dgm:pt>
    <dgm:pt modelId="{DF1162D2-4C22-4672-901D-E5B8D26BA496}" type="parTrans" cxnId="{AAB6FF57-C53F-41BB-B4E1-7FC3CE918A16}">
      <dgm:prSet/>
      <dgm:spPr/>
      <dgm:t>
        <a:bodyPr/>
        <a:lstStyle/>
        <a:p>
          <a:endParaRPr lang="en-IN"/>
        </a:p>
      </dgm:t>
    </dgm:pt>
    <dgm:pt modelId="{F85BB56A-B6BC-40A3-A8F2-20DD4D37996B}" type="sibTrans" cxnId="{AAB6FF57-C53F-41BB-B4E1-7FC3CE918A16}">
      <dgm:prSet/>
      <dgm:spPr/>
      <dgm:t>
        <a:bodyPr/>
        <a:lstStyle/>
        <a:p>
          <a:endParaRPr lang="en-IN"/>
        </a:p>
      </dgm:t>
    </dgm:pt>
    <dgm:pt modelId="{3BE3AE25-781B-47B5-BD0A-D3377E43514E}">
      <dgm:prSet phldrT="[Text]"/>
      <dgm:spPr/>
      <dgm:t>
        <a:bodyPr/>
        <a:lstStyle/>
        <a:p>
          <a:r>
            <a:rPr lang="en-US" dirty="0"/>
            <a:t>1 – Segmentation and Tokenization</a:t>
          </a:r>
          <a:endParaRPr lang="en-IN" dirty="0"/>
        </a:p>
      </dgm:t>
    </dgm:pt>
    <dgm:pt modelId="{30CF082B-E88B-4CF7-A3B2-FC2017F06060}" type="parTrans" cxnId="{CE27A06E-F50E-4740-BF5C-77D5CD43BEC5}">
      <dgm:prSet/>
      <dgm:spPr/>
      <dgm:t>
        <a:bodyPr/>
        <a:lstStyle/>
        <a:p>
          <a:endParaRPr lang="en-IN"/>
        </a:p>
      </dgm:t>
    </dgm:pt>
    <dgm:pt modelId="{2073335B-50B7-4313-B961-8641DE0663F4}" type="sibTrans" cxnId="{CE27A06E-F50E-4740-BF5C-77D5CD43BEC5}">
      <dgm:prSet/>
      <dgm:spPr/>
      <dgm:t>
        <a:bodyPr/>
        <a:lstStyle/>
        <a:p>
          <a:endParaRPr lang="en-IN"/>
        </a:p>
      </dgm:t>
    </dgm:pt>
    <dgm:pt modelId="{D6CCF5A5-FC78-4305-8069-9F7F5FEE1617}">
      <dgm:prSet phldrT="[Text]"/>
      <dgm:spPr/>
      <dgm:t>
        <a:bodyPr/>
        <a:lstStyle/>
        <a:p>
          <a:r>
            <a:rPr lang="en-US" dirty="0"/>
            <a:t>2 – Stop word removal, Stemming, and Lemmatization</a:t>
          </a:r>
          <a:endParaRPr lang="en-IN" dirty="0"/>
        </a:p>
      </dgm:t>
    </dgm:pt>
    <dgm:pt modelId="{E75928AB-EB14-4A28-A10E-E0F550848538}" type="parTrans" cxnId="{0ED39030-0139-403A-86AF-525465743237}">
      <dgm:prSet/>
      <dgm:spPr/>
      <dgm:t>
        <a:bodyPr/>
        <a:lstStyle/>
        <a:p>
          <a:endParaRPr lang="en-IN"/>
        </a:p>
      </dgm:t>
    </dgm:pt>
    <dgm:pt modelId="{9AF06146-9073-402E-8ADB-BE6E40F8B803}" type="sibTrans" cxnId="{0ED39030-0139-403A-86AF-525465743237}">
      <dgm:prSet/>
      <dgm:spPr/>
      <dgm:t>
        <a:bodyPr/>
        <a:lstStyle/>
        <a:p>
          <a:endParaRPr lang="en-IN"/>
        </a:p>
      </dgm:t>
    </dgm:pt>
    <dgm:pt modelId="{5A16570D-F864-44FD-A001-ECD173553A2B}">
      <dgm:prSet phldrT="[Text]"/>
      <dgm:spPr/>
      <dgm:t>
        <a:bodyPr/>
        <a:lstStyle/>
        <a:p>
          <a:r>
            <a:rPr lang="en-US" dirty="0"/>
            <a:t>3 – POS tagging</a:t>
          </a:r>
          <a:endParaRPr lang="en-IN" dirty="0"/>
        </a:p>
      </dgm:t>
    </dgm:pt>
    <dgm:pt modelId="{6B0D07BA-4066-4FF3-A620-037F8BCAD1A6}" type="parTrans" cxnId="{A8C0E74E-D33B-407C-A98B-60D66514AB30}">
      <dgm:prSet/>
      <dgm:spPr/>
      <dgm:t>
        <a:bodyPr/>
        <a:lstStyle/>
        <a:p>
          <a:endParaRPr lang="en-IN"/>
        </a:p>
      </dgm:t>
    </dgm:pt>
    <dgm:pt modelId="{C0233D86-F607-4CF9-B705-5E501A989458}" type="sibTrans" cxnId="{A8C0E74E-D33B-407C-A98B-60D66514AB30}">
      <dgm:prSet/>
      <dgm:spPr/>
      <dgm:t>
        <a:bodyPr/>
        <a:lstStyle/>
        <a:p>
          <a:endParaRPr lang="en-IN"/>
        </a:p>
      </dgm:t>
    </dgm:pt>
    <dgm:pt modelId="{49ADB561-6F95-4C97-82B6-03F53A018F76}">
      <dgm:prSet phldrT="[Text]"/>
      <dgm:spPr/>
      <dgm:t>
        <a:bodyPr/>
        <a:lstStyle/>
        <a:p>
          <a:r>
            <a:rPr lang="en-IN" dirty="0"/>
            <a:t>Each group will solve a problem and give their answer via </a:t>
          </a:r>
          <a:r>
            <a:rPr lang="en-IN" dirty="0" err="1"/>
            <a:t>wooclap</a:t>
          </a:r>
          <a:r>
            <a:rPr lang="en-IN" dirty="0"/>
            <a:t>.</a:t>
          </a:r>
        </a:p>
      </dgm:t>
    </dgm:pt>
    <dgm:pt modelId="{628CCB1B-A145-45E2-8839-156B47984F94}" type="parTrans" cxnId="{D1E0AF8C-793B-49AB-A714-BD599DB983CD}">
      <dgm:prSet/>
      <dgm:spPr/>
      <dgm:t>
        <a:bodyPr/>
        <a:lstStyle/>
        <a:p>
          <a:endParaRPr lang="en-IN"/>
        </a:p>
      </dgm:t>
    </dgm:pt>
    <dgm:pt modelId="{6DE05367-AED0-4161-A975-AE15BEFEA45B}" type="sibTrans" cxnId="{D1E0AF8C-793B-49AB-A714-BD599DB983CD}">
      <dgm:prSet/>
      <dgm:spPr/>
      <dgm:t>
        <a:bodyPr/>
        <a:lstStyle/>
        <a:p>
          <a:endParaRPr lang="en-IN"/>
        </a:p>
      </dgm:t>
    </dgm:pt>
    <dgm:pt modelId="{E6414170-F144-48E5-B33B-AE90089527DF}">
      <dgm:prSet phldrT="[Text]"/>
      <dgm:spPr/>
      <dgm:t>
        <a:bodyPr/>
        <a:lstStyle/>
        <a:p>
          <a:r>
            <a:rPr lang="en-US" dirty="0"/>
            <a:t>4 – </a:t>
          </a:r>
          <a:r>
            <a:rPr lang="en-IN" dirty="0"/>
            <a:t>Named Entity Recognition Tagging</a:t>
          </a:r>
        </a:p>
      </dgm:t>
    </dgm:pt>
    <dgm:pt modelId="{9A35509D-BC01-4FE0-B0AF-60B3523C2827}" type="parTrans" cxnId="{970551F5-A662-4561-8505-3DFDAF3A50F0}">
      <dgm:prSet/>
      <dgm:spPr/>
      <dgm:t>
        <a:bodyPr/>
        <a:lstStyle/>
        <a:p>
          <a:endParaRPr lang="en-IN"/>
        </a:p>
      </dgm:t>
    </dgm:pt>
    <dgm:pt modelId="{B1118375-EC56-47C1-83D5-A1D6750AD6C0}" type="sibTrans" cxnId="{970551F5-A662-4561-8505-3DFDAF3A50F0}">
      <dgm:prSet/>
      <dgm:spPr/>
      <dgm:t>
        <a:bodyPr/>
        <a:lstStyle/>
        <a:p>
          <a:endParaRPr lang="en-IN"/>
        </a:p>
      </dgm:t>
    </dgm:pt>
    <dgm:pt modelId="{60225340-EDBB-4E55-9F7E-CB55D5DC6657}" type="pres">
      <dgm:prSet presAssocID="{1B4A52EE-2B1B-4721-B5F6-841F7BD4B958}" presName="linearFlow" presStyleCnt="0">
        <dgm:presLayoutVars>
          <dgm:dir/>
          <dgm:animLvl val="lvl"/>
          <dgm:resizeHandles val="exact"/>
        </dgm:presLayoutVars>
      </dgm:prSet>
      <dgm:spPr/>
    </dgm:pt>
    <dgm:pt modelId="{8C397369-C545-4F56-8665-E71471FABD76}" type="pres">
      <dgm:prSet presAssocID="{66250DF6-A0EF-440C-A0FD-4197CD354640}" presName="composite" presStyleCnt="0"/>
      <dgm:spPr/>
    </dgm:pt>
    <dgm:pt modelId="{79AEC90D-302D-4ACD-AEC2-5815DC326AAE}" type="pres">
      <dgm:prSet presAssocID="{66250DF6-A0EF-440C-A0FD-4197CD354640}" presName="parTx" presStyleLbl="node1" presStyleIdx="0" presStyleCnt="4">
        <dgm:presLayoutVars>
          <dgm:chMax val="0"/>
          <dgm:chPref val="0"/>
          <dgm:bulletEnabled val="1"/>
        </dgm:presLayoutVars>
      </dgm:prSet>
      <dgm:spPr/>
    </dgm:pt>
    <dgm:pt modelId="{D9789A12-BCAC-47EF-A54F-6866114F3DA5}" type="pres">
      <dgm:prSet presAssocID="{66250DF6-A0EF-440C-A0FD-4197CD354640}" presName="parSh" presStyleLbl="node1" presStyleIdx="0" presStyleCnt="4"/>
      <dgm:spPr/>
    </dgm:pt>
    <dgm:pt modelId="{5A4E3257-6A27-4732-81E1-4740A4384ECF}" type="pres">
      <dgm:prSet presAssocID="{66250DF6-A0EF-440C-A0FD-4197CD354640}" presName="desTx" presStyleLbl="fgAcc1" presStyleIdx="0" presStyleCnt="4" custScaleX="120262">
        <dgm:presLayoutVars>
          <dgm:bulletEnabled val="1"/>
        </dgm:presLayoutVars>
      </dgm:prSet>
      <dgm:spPr/>
    </dgm:pt>
    <dgm:pt modelId="{0589AF36-9C0F-4E95-8B83-7860BF214D13}" type="pres">
      <dgm:prSet presAssocID="{E464DA3B-E1BF-479C-8170-153EC3C402D3}" presName="sibTrans" presStyleLbl="sibTrans2D1" presStyleIdx="0" presStyleCnt="3"/>
      <dgm:spPr/>
    </dgm:pt>
    <dgm:pt modelId="{8FBCAAD4-4623-48C8-96AE-1D2A96A2FF3B}" type="pres">
      <dgm:prSet presAssocID="{E464DA3B-E1BF-479C-8170-153EC3C402D3}" presName="connTx" presStyleLbl="sibTrans2D1" presStyleIdx="0" presStyleCnt="3"/>
      <dgm:spPr/>
    </dgm:pt>
    <dgm:pt modelId="{B10C4416-30EF-41CA-9405-30663C5A7E21}" type="pres">
      <dgm:prSet presAssocID="{1BA47822-F430-4B5E-B70D-C9BD2E148800}" presName="composite" presStyleCnt="0"/>
      <dgm:spPr/>
    </dgm:pt>
    <dgm:pt modelId="{13AE5FBB-8BEA-4AD3-81B4-88B0473C8B8F}" type="pres">
      <dgm:prSet presAssocID="{1BA47822-F430-4B5E-B70D-C9BD2E148800}" presName="parTx" presStyleLbl="node1" presStyleIdx="0" presStyleCnt="4">
        <dgm:presLayoutVars>
          <dgm:chMax val="0"/>
          <dgm:chPref val="0"/>
          <dgm:bulletEnabled val="1"/>
        </dgm:presLayoutVars>
      </dgm:prSet>
      <dgm:spPr/>
    </dgm:pt>
    <dgm:pt modelId="{A1184DD3-BBE5-4724-8732-EB955BFCCBB2}" type="pres">
      <dgm:prSet presAssocID="{1BA47822-F430-4B5E-B70D-C9BD2E148800}" presName="parSh" presStyleLbl="node1" presStyleIdx="1" presStyleCnt="4"/>
      <dgm:spPr/>
    </dgm:pt>
    <dgm:pt modelId="{CF94F7E0-F0B4-4381-836B-674A2F532842}" type="pres">
      <dgm:prSet presAssocID="{1BA47822-F430-4B5E-B70D-C9BD2E148800}" presName="desTx" presStyleLbl="fgAcc1" presStyleIdx="1" presStyleCnt="4" custScaleX="120068">
        <dgm:presLayoutVars>
          <dgm:bulletEnabled val="1"/>
        </dgm:presLayoutVars>
      </dgm:prSet>
      <dgm:spPr/>
    </dgm:pt>
    <dgm:pt modelId="{8E67B475-ADD4-45C7-B19C-891FE8528A50}" type="pres">
      <dgm:prSet presAssocID="{8630EF1F-F75D-41C1-8D3C-2D0F98777231}" presName="sibTrans" presStyleLbl="sibTrans2D1" presStyleIdx="1" presStyleCnt="3"/>
      <dgm:spPr/>
    </dgm:pt>
    <dgm:pt modelId="{597630F4-4A8A-4CA3-972A-5970C0DC59E5}" type="pres">
      <dgm:prSet presAssocID="{8630EF1F-F75D-41C1-8D3C-2D0F98777231}" presName="connTx" presStyleLbl="sibTrans2D1" presStyleIdx="1" presStyleCnt="3"/>
      <dgm:spPr/>
    </dgm:pt>
    <dgm:pt modelId="{A2E6DF50-4EAA-4152-9A42-D94592A7BB23}" type="pres">
      <dgm:prSet presAssocID="{64F1F300-399E-4443-AD2D-7C6034D1A587}" presName="composite" presStyleCnt="0"/>
      <dgm:spPr/>
    </dgm:pt>
    <dgm:pt modelId="{BBBEE401-D375-4B5C-B2A6-B0A8840CBB75}" type="pres">
      <dgm:prSet presAssocID="{64F1F300-399E-4443-AD2D-7C6034D1A587}" presName="parTx" presStyleLbl="node1" presStyleIdx="1" presStyleCnt="4">
        <dgm:presLayoutVars>
          <dgm:chMax val="0"/>
          <dgm:chPref val="0"/>
          <dgm:bulletEnabled val="1"/>
        </dgm:presLayoutVars>
      </dgm:prSet>
      <dgm:spPr/>
    </dgm:pt>
    <dgm:pt modelId="{5172B8E8-81B2-401C-9D35-165D54D6F98E}" type="pres">
      <dgm:prSet presAssocID="{64F1F300-399E-4443-AD2D-7C6034D1A587}" presName="parSh" presStyleLbl="node1" presStyleIdx="2" presStyleCnt="4"/>
      <dgm:spPr/>
    </dgm:pt>
    <dgm:pt modelId="{A03BA2DC-C545-4B88-9710-84291EAA3777}" type="pres">
      <dgm:prSet presAssocID="{64F1F300-399E-4443-AD2D-7C6034D1A587}" presName="desTx" presStyleLbl="fgAcc1" presStyleIdx="2" presStyleCnt="4" custScaleX="120093">
        <dgm:presLayoutVars>
          <dgm:bulletEnabled val="1"/>
        </dgm:presLayoutVars>
      </dgm:prSet>
      <dgm:spPr/>
    </dgm:pt>
    <dgm:pt modelId="{3C3AEDF2-5561-448A-BDDB-BC55D9D3AE67}" type="pres">
      <dgm:prSet presAssocID="{45EC92FA-50CD-48B3-A849-3542A87C632F}" presName="sibTrans" presStyleLbl="sibTrans2D1" presStyleIdx="2" presStyleCnt="3"/>
      <dgm:spPr/>
    </dgm:pt>
    <dgm:pt modelId="{594504FA-8018-4C28-A746-D778872D6B3E}" type="pres">
      <dgm:prSet presAssocID="{45EC92FA-50CD-48B3-A849-3542A87C632F}" presName="connTx" presStyleLbl="sibTrans2D1" presStyleIdx="2" presStyleCnt="3"/>
      <dgm:spPr/>
    </dgm:pt>
    <dgm:pt modelId="{D746E83D-3E3C-45E5-AA78-54EC0BF8B1EC}" type="pres">
      <dgm:prSet presAssocID="{88D946F2-97CA-49DF-9338-93E37B4D5C62}" presName="composite" presStyleCnt="0"/>
      <dgm:spPr/>
    </dgm:pt>
    <dgm:pt modelId="{707ED327-C75E-4AEC-B8D3-5710D0F3F68D}" type="pres">
      <dgm:prSet presAssocID="{88D946F2-97CA-49DF-9338-93E37B4D5C62}" presName="parTx" presStyleLbl="node1" presStyleIdx="2" presStyleCnt="4">
        <dgm:presLayoutVars>
          <dgm:chMax val="0"/>
          <dgm:chPref val="0"/>
          <dgm:bulletEnabled val="1"/>
        </dgm:presLayoutVars>
      </dgm:prSet>
      <dgm:spPr/>
    </dgm:pt>
    <dgm:pt modelId="{33FFD2F6-833C-42AD-8931-BFE4ACC26E78}" type="pres">
      <dgm:prSet presAssocID="{88D946F2-97CA-49DF-9338-93E37B4D5C62}" presName="parSh" presStyleLbl="node1" presStyleIdx="3" presStyleCnt="4"/>
      <dgm:spPr/>
    </dgm:pt>
    <dgm:pt modelId="{A0A7C29D-DB8C-45B1-B823-B2C86D1539E5}" type="pres">
      <dgm:prSet presAssocID="{88D946F2-97CA-49DF-9338-93E37B4D5C62}" presName="desTx" presStyleLbl="fgAcc1" presStyleIdx="3" presStyleCnt="4" custScaleX="120130">
        <dgm:presLayoutVars>
          <dgm:bulletEnabled val="1"/>
        </dgm:presLayoutVars>
      </dgm:prSet>
      <dgm:spPr/>
    </dgm:pt>
  </dgm:ptLst>
  <dgm:cxnLst>
    <dgm:cxn modelId="{BE919E05-42CE-46AF-8DAF-E0599E0A0FF3}" type="presOf" srcId="{1BA47822-F430-4B5E-B70D-C9BD2E148800}" destId="{13AE5FBB-8BEA-4AD3-81B4-88B0473C8B8F}" srcOrd="0" destOrd="0" presId="urn:microsoft.com/office/officeart/2005/8/layout/process3"/>
    <dgm:cxn modelId="{6301AC0C-4B82-46CE-B909-9B225D920899}" srcId="{64F1F300-399E-4443-AD2D-7C6034D1A587}" destId="{C937A205-F6FD-47D5-B145-18EF7140E51D}" srcOrd="0" destOrd="0" parTransId="{DE3D43DB-D7A7-4A64-8506-1E7C5592D2D3}" sibTransId="{DD0F41A6-0305-49FD-8E00-F48E52A01B55}"/>
    <dgm:cxn modelId="{16227916-6F36-4E47-A500-7553A4873313}" srcId="{1B4A52EE-2B1B-4721-B5F6-841F7BD4B958}" destId="{88D946F2-97CA-49DF-9338-93E37B4D5C62}" srcOrd="3" destOrd="0" parTransId="{F4798AAB-38A9-4361-A8F1-4BD2CB73563C}" sibTransId="{482AEF2C-9B98-427E-8C49-CF546B05F264}"/>
    <dgm:cxn modelId="{2386581B-1068-4474-AED7-AEB20FE8D0D3}" type="presOf" srcId="{8630EF1F-F75D-41C1-8D3C-2D0F98777231}" destId="{8E67B475-ADD4-45C7-B19C-891FE8528A50}" srcOrd="0" destOrd="0" presId="urn:microsoft.com/office/officeart/2005/8/layout/process3"/>
    <dgm:cxn modelId="{665DD71D-86F3-48DB-8114-60228C5B60B0}" type="presOf" srcId="{64F1F300-399E-4443-AD2D-7C6034D1A587}" destId="{5172B8E8-81B2-401C-9D35-165D54D6F98E}" srcOrd="1" destOrd="0" presId="urn:microsoft.com/office/officeart/2005/8/layout/process3"/>
    <dgm:cxn modelId="{B8813B21-9E9F-4053-AEBC-A66AFA71820B}" srcId="{66250DF6-A0EF-440C-A0FD-4197CD354640}" destId="{30EDBDF2-A5FB-440F-B16E-E70E89B67C9E}" srcOrd="1" destOrd="0" parTransId="{9C3FAFCA-4F4E-4C94-8459-76D4ABE94A67}" sibTransId="{96D616B9-28AE-4E5E-B05B-01A009AB3108}"/>
    <dgm:cxn modelId="{3914092E-4704-4870-BD42-54057110EF4E}" type="presOf" srcId="{66250DF6-A0EF-440C-A0FD-4197CD354640}" destId="{79AEC90D-302D-4ACD-AEC2-5815DC326AAE}" srcOrd="0" destOrd="0" presId="urn:microsoft.com/office/officeart/2005/8/layout/process3"/>
    <dgm:cxn modelId="{0ED39030-0139-403A-86AF-525465743237}" srcId="{1BA47822-F430-4B5E-B70D-C9BD2E148800}" destId="{D6CCF5A5-FC78-4305-8069-9F7F5FEE1617}" srcOrd="2" destOrd="0" parTransId="{E75928AB-EB14-4A28-A10E-E0F550848538}" sibTransId="{9AF06146-9073-402E-8ADB-BE6E40F8B803}"/>
    <dgm:cxn modelId="{A465783B-CB1E-4EA6-A1B6-96ADE4F2DC20}" type="presOf" srcId="{88D946F2-97CA-49DF-9338-93E37B4D5C62}" destId="{33FFD2F6-833C-42AD-8931-BFE4ACC26E78}" srcOrd="1" destOrd="0" presId="urn:microsoft.com/office/officeart/2005/8/layout/process3"/>
    <dgm:cxn modelId="{43D1563F-3E56-46AA-86DE-B6055F031F8C}" type="presOf" srcId="{3BE3AE25-781B-47B5-BD0A-D3377E43514E}" destId="{CF94F7E0-F0B4-4381-836B-674A2F532842}" srcOrd="0" destOrd="1" presId="urn:microsoft.com/office/officeart/2005/8/layout/process3"/>
    <dgm:cxn modelId="{44087B48-65F5-4627-9E3A-75583CFB37D7}" srcId="{66250DF6-A0EF-440C-A0FD-4197CD354640}" destId="{A0A3DBE7-0D8F-4291-A511-9E21B7C7227A}" srcOrd="0" destOrd="0" parTransId="{F422DC3F-EE12-49D2-AB1B-72FE8C7719FB}" sibTransId="{4A8225A3-46CE-4BAA-B2A2-F78429E846C7}"/>
    <dgm:cxn modelId="{6AB8414E-B938-4BCE-96B7-C97064C68BB0}" srcId="{1B4A52EE-2B1B-4721-B5F6-841F7BD4B958}" destId="{64F1F300-399E-4443-AD2D-7C6034D1A587}" srcOrd="2" destOrd="0" parTransId="{89E4988D-5581-40CD-BD52-C0A68E5EE865}" sibTransId="{45EC92FA-50CD-48B3-A849-3542A87C632F}"/>
    <dgm:cxn modelId="{CE27A06E-F50E-4740-BF5C-77D5CD43BEC5}" srcId="{1BA47822-F430-4B5E-B70D-C9BD2E148800}" destId="{3BE3AE25-781B-47B5-BD0A-D3377E43514E}" srcOrd="1" destOrd="0" parTransId="{30CF082B-E88B-4CF7-A3B2-FC2017F06060}" sibTransId="{2073335B-50B7-4313-B961-8641DE0663F4}"/>
    <dgm:cxn modelId="{A8C0E74E-D33B-407C-A98B-60D66514AB30}" srcId="{1BA47822-F430-4B5E-B70D-C9BD2E148800}" destId="{5A16570D-F864-44FD-A001-ECD173553A2B}" srcOrd="3" destOrd="0" parTransId="{6B0D07BA-4066-4FF3-A620-037F8BCAD1A6}" sibTransId="{C0233D86-F607-4CF9-B705-5E501A989458}"/>
    <dgm:cxn modelId="{AAB6FF57-C53F-41BB-B4E1-7FC3CE918A16}" srcId="{1BA47822-F430-4B5E-B70D-C9BD2E148800}" destId="{F94BE1DB-C973-4842-A68D-3B63CA64A205}" srcOrd="0" destOrd="0" parTransId="{DF1162D2-4C22-4672-901D-E5B8D26BA496}" sibTransId="{F85BB56A-B6BC-40A3-A8F2-20DD4D37996B}"/>
    <dgm:cxn modelId="{F99CF578-7905-4417-89E9-DAD8F4CA4DF5}" type="presOf" srcId="{E464DA3B-E1BF-479C-8170-153EC3C402D3}" destId="{0589AF36-9C0F-4E95-8B83-7860BF214D13}" srcOrd="0" destOrd="0" presId="urn:microsoft.com/office/officeart/2005/8/layout/process3"/>
    <dgm:cxn modelId="{7C62BB80-A302-49BA-91A9-EAEF366E32F1}" type="presOf" srcId="{1BA47822-F430-4B5E-B70D-C9BD2E148800}" destId="{A1184DD3-BBE5-4724-8732-EB955BFCCBB2}" srcOrd="1" destOrd="0" presId="urn:microsoft.com/office/officeart/2005/8/layout/process3"/>
    <dgm:cxn modelId="{54E85289-0DC3-47AA-99AD-0662B54BD79A}" type="presOf" srcId="{88D946F2-97CA-49DF-9338-93E37B4D5C62}" destId="{707ED327-C75E-4AEC-B8D3-5710D0F3F68D}" srcOrd="0" destOrd="0" presId="urn:microsoft.com/office/officeart/2005/8/layout/process3"/>
    <dgm:cxn modelId="{D1E0AF8C-793B-49AB-A714-BD599DB983CD}" srcId="{88D946F2-97CA-49DF-9338-93E37B4D5C62}" destId="{49ADB561-6F95-4C97-82B6-03F53A018F76}" srcOrd="0" destOrd="0" parTransId="{628CCB1B-A145-45E2-8839-156B47984F94}" sibTransId="{6DE05367-AED0-4161-A975-AE15BEFEA45B}"/>
    <dgm:cxn modelId="{C924F49B-E877-4946-98FC-230BA6618FF2}" type="presOf" srcId="{1B4A52EE-2B1B-4721-B5F6-841F7BD4B958}" destId="{60225340-EDBB-4E55-9F7E-CB55D5DC6657}" srcOrd="0" destOrd="0" presId="urn:microsoft.com/office/officeart/2005/8/layout/process3"/>
    <dgm:cxn modelId="{5C42D8A4-7CF3-4BF2-909E-5B07F530B873}" srcId="{1B4A52EE-2B1B-4721-B5F6-841F7BD4B958}" destId="{66250DF6-A0EF-440C-A0FD-4197CD354640}" srcOrd="0" destOrd="0" parTransId="{F91760E8-7DAD-441B-AABB-7863BD4C5F7B}" sibTransId="{E464DA3B-E1BF-479C-8170-153EC3C402D3}"/>
    <dgm:cxn modelId="{6A270BAF-835F-40AF-85C7-CD08A284BD77}" type="presOf" srcId="{A0A3DBE7-0D8F-4291-A511-9E21B7C7227A}" destId="{5A4E3257-6A27-4732-81E1-4740A4384ECF}" srcOrd="0" destOrd="0" presId="urn:microsoft.com/office/officeart/2005/8/layout/process3"/>
    <dgm:cxn modelId="{3BCE39B4-8C16-49BD-9A45-927251CE9140}" type="presOf" srcId="{E6414170-F144-48E5-B33B-AE90089527DF}" destId="{CF94F7E0-F0B4-4381-836B-674A2F532842}" srcOrd="0" destOrd="4" presId="urn:microsoft.com/office/officeart/2005/8/layout/process3"/>
    <dgm:cxn modelId="{46A439BC-0395-4621-AD4A-522F4602FDD9}" type="presOf" srcId="{F94BE1DB-C973-4842-A68D-3B63CA64A205}" destId="{CF94F7E0-F0B4-4381-836B-674A2F532842}" srcOrd="0" destOrd="0" presId="urn:microsoft.com/office/officeart/2005/8/layout/process3"/>
    <dgm:cxn modelId="{EC1BFEBE-3327-41A7-B953-A21FAABBAB8B}" type="presOf" srcId="{5A16570D-F864-44FD-A001-ECD173553A2B}" destId="{CF94F7E0-F0B4-4381-836B-674A2F532842}" srcOrd="0" destOrd="3" presId="urn:microsoft.com/office/officeart/2005/8/layout/process3"/>
    <dgm:cxn modelId="{32F8A8C4-FE84-4308-8A9C-3FC10A83BBD2}" type="presOf" srcId="{8630EF1F-F75D-41C1-8D3C-2D0F98777231}" destId="{597630F4-4A8A-4CA3-972A-5970C0DC59E5}" srcOrd="1" destOrd="0" presId="urn:microsoft.com/office/officeart/2005/8/layout/process3"/>
    <dgm:cxn modelId="{CFCF36C9-A70A-4887-BE31-682B5FE386A1}" type="presOf" srcId="{C937A205-F6FD-47D5-B145-18EF7140E51D}" destId="{A03BA2DC-C545-4B88-9710-84291EAA3777}" srcOrd="0" destOrd="0" presId="urn:microsoft.com/office/officeart/2005/8/layout/process3"/>
    <dgm:cxn modelId="{52A432D4-A01A-4755-A770-7E5F17736D4A}" srcId="{1B4A52EE-2B1B-4721-B5F6-841F7BD4B958}" destId="{1BA47822-F430-4B5E-B70D-C9BD2E148800}" srcOrd="1" destOrd="0" parTransId="{AF3492FD-ED84-4255-9A94-520233634F81}" sibTransId="{8630EF1F-F75D-41C1-8D3C-2D0F98777231}"/>
    <dgm:cxn modelId="{BCA52EDF-E0A1-4597-8545-F2CE885AAFF4}" type="presOf" srcId="{45EC92FA-50CD-48B3-A849-3542A87C632F}" destId="{594504FA-8018-4C28-A746-D778872D6B3E}" srcOrd="1" destOrd="0" presId="urn:microsoft.com/office/officeart/2005/8/layout/process3"/>
    <dgm:cxn modelId="{7E221EE1-9A96-46F0-88C3-A1352BEE7B8B}" type="presOf" srcId="{45EC92FA-50CD-48B3-A849-3542A87C632F}" destId="{3C3AEDF2-5561-448A-BDDB-BC55D9D3AE67}" srcOrd="0" destOrd="0" presId="urn:microsoft.com/office/officeart/2005/8/layout/process3"/>
    <dgm:cxn modelId="{6AA3B2E9-26AD-480B-B89C-A23D6C0906B6}" type="presOf" srcId="{66250DF6-A0EF-440C-A0FD-4197CD354640}" destId="{D9789A12-BCAC-47EF-A54F-6866114F3DA5}" srcOrd="1" destOrd="0" presId="urn:microsoft.com/office/officeart/2005/8/layout/process3"/>
    <dgm:cxn modelId="{281D73EE-1D76-4936-9F57-9E460599CD78}" type="presOf" srcId="{D6CCF5A5-FC78-4305-8069-9F7F5FEE1617}" destId="{CF94F7E0-F0B4-4381-836B-674A2F532842}" srcOrd="0" destOrd="2" presId="urn:microsoft.com/office/officeart/2005/8/layout/process3"/>
    <dgm:cxn modelId="{9B4B11F2-D646-4F8E-AAE1-A0EA30A09A79}" type="presOf" srcId="{30EDBDF2-A5FB-440F-B16E-E70E89B67C9E}" destId="{5A4E3257-6A27-4732-81E1-4740A4384ECF}" srcOrd="0" destOrd="1" presId="urn:microsoft.com/office/officeart/2005/8/layout/process3"/>
    <dgm:cxn modelId="{4602CDF4-3FBF-48A5-BEDC-DEC3E7887D20}" type="presOf" srcId="{64F1F300-399E-4443-AD2D-7C6034D1A587}" destId="{BBBEE401-D375-4B5C-B2A6-B0A8840CBB75}" srcOrd="0" destOrd="0" presId="urn:microsoft.com/office/officeart/2005/8/layout/process3"/>
    <dgm:cxn modelId="{970551F5-A662-4561-8505-3DFDAF3A50F0}" srcId="{1BA47822-F430-4B5E-B70D-C9BD2E148800}" destId="{E6414170-F144-48E5-B33B-AE90089527DF}" srcOrd="4" destOrd="0" parTransId="{9A35509D-BC01-4FE0-B0AF-60B3523C2827}" sibTransId="{B1118375-EC56-47C1-83D5-A1D6750AD6C0}"/>
    <dgm:cxn modelId="{31E662FC-5F69-4224-81FF-9C11A99DBC7A}" type="presOf" srcId="{E464DA3B-E1BF-479C-8170-153EC3C402D3}" destId="{8FBCAAD4-4623-48C8-96AE-1D2A96A2FF3B}" srcOrd="1" destOrd="0" presId="urn:microsoft.com/office/officeart/2005/8/layout/process3"/>
    <dgm:cxn modelId="{E2B755FD-BC34-4EA1-8351-C69363115DF4}" type="presOf" srcId="{49ADB561-6F95-4C97-82B6-03F53A018F76}" destId="{A0A7C29D-DB8C-45B1-B823-B2C86D1539E5}" srcOrd="0" destOrd="0" presId="urn:microsoft.com/office/officeart/2005/8/layout/process3"/>
    <dgm:cxn modelId="{1B8B58A4-951E-4DF1-A040-C801D2D7976C}" type="presParOf" srcId="{60225340-EDBB-4E55-9F7E-CB55D5DC6657}" destId="{8C397369-C545-4F56-8665-E71471FABD76}" srcOrd="0" destOrd="0" presId="urn:microsoft.com/office/officeart/2005/8/layout/process3"/>
    <dgm:cxn modelId="{5C94571F-2457-4E34-9603-EF8AC4E09039}" type="presParOf" srcId="{8C397369-C545-4F56-8665-E71471FABD76}" destId="{79AEC90D-302D-4ACD-AEC2-5815DC326AAE}" srcOrd="0" destOrd="0" presId="urn:microsoft.com/office/officeart/2005/8/layout/process3"/>
    <dgm:cxn modelId="{82C080F9-92A6-4C7C-BB6B-D01CD28F2F20}" type="presParOf" srcId="{8C397369-C545-4F56-8665-E71471FABD76}" destId="{D9789A12-BCAC-47EF-A54F-6866114F3DA5}" srcOrd="1" destOrd="0" presId="urn:microsoft.com/office/officeart/2005/8/layout/process3"/>
    <dgm:cxn modelId="{95917FA4-3D86-4156-94C6-F189A0CA532F}" type="presParOf" srcId="{8C397369-C545-4F56-8665-E71471FABD76}" destId="{5A4E3257-6A27-4732-81E1-4740A4384ECF}" srcOrd="2" destOrd="0" presId="urn:microsoft.com/office/officeart/2005/8/layout/process3"/>
    <dgm:cxn modelId="{08989A8A-2221-4174-885F-477B8A5F20B8}" type="presParOf" srcId="{60225340-EDBB-4E55-9F7E-CB55D5DC6657}" destId="{0589AF36-9C0F-4E95-8B83-7860BF214D13}" srcOrd="1" destOrd="0" presId="urn:microsoft.com/office/officeart/2005/8/layout/process3"/>
    <dgm:cxn modelId="{71140167-933B-47C0-B62A-99A6FDAE3CA1}" type="presParOf" srcId="{0589AF36-9C0F-4E95-8B83-7860BF214D13}" destId="{8FBCAAD4-4623-48C8-96AE-1D2A96A2FF3B}" srcOrd="0" destOrd="0" presId="urn:microsoft.com/office/officeart/2005/8/layout/process3"/>
    <dgm:cxn modelId="{D402FA00-9D27-45C5-9603-06F6BBBB9379}" type="presParOf" srcId="{60225340-EDBB-4E55-9F7E-CB55D5DC6657}" destId="{B10C4416-30EF-41CA-9405-30663C5A7E21}" srcOrd="2" destOrd="0" presId="urn:microsoft.com/office/officeart/2005/8/layout/process3"/>
    <dgm:cxn modelId="{7AA3C84B-CF8E-4DD8-A923-740285D21F2F}" type="presParOf" srcId="{B10C4416-30EF-41CA-9405-30663C5A7E21}" destId="{13AE5FBB-8BEA-4AD3-81B4-88B0473C8B8F}" srcOrd="0" destOrd="0" presId="urn:microsoft.com/office/officeart/2005/8/layout/process3"/>
    <dgm:cxn modelId="{79559AB7-35FB-4162-9561-DC82CBAA469F}" type="presParOf" srcId="{B10C4416-30EF-41CA-9405-30663C5A7E21}" destId="{A1184DD3-BBE5-4724-8732-EB955BFCCBB2}" srcOrd="1" destOrd="0" presId="urn:microsoft.com/office/officeart/2005/8/layout/process3"/>
    <dgm:cxn modelId="{ACF130EA-6509-4B1C-BF4A-229B96DA24A0}" type="presParOf" srcId="{B10C4416-30EF-41CA-9405-30663C5A7E21}" destId="{CF94F7E0-F0B4-4381-836B-674A2F532842}" srcOrd="2" destOrd="0" presId="urn:microsoft.com/office/officeart/2005/8/layout/process3"/>
    <dgm:cxn modelId="{037D4886-4A64-42BD-BC69-7088232958F0}" type="presParOf" srcId="{60225340-EDBB-4E55-9F7E-CB55D5DC6657}" destId="{8E67B475-ADD4-45C7-B19C-891FE8528A50}" srcOrd="3" destOrd="0" presId="urn:microsoft.com/office/officeart/2005/8/layout/process3"/>
    <dgm:cxn modelId="{9AFC41D2-0B6D-42FE-A9AA-49D0BC410D97}" type="presParOf" srcId="{8E67B475-ADD4-45C7-B19C-891FE8528A50}" destId="{597630F4-4A8A-4CA3-972A-5970C0DC59E5}" srcOrd="0" destOrd="0" presId="urn:microsoft.com/office/officeart/2005/8/layout/process3"/>
    <dgm:cxn modelId="{56979B66-7713-4351-8061-B4DA48B8C731}" type="presParOf" srcId="{60225340-EDBB-4E55-9F7E-CB55D5DC6657}" destId="{A2E6DF50-4EAA-4152-9A42-D94592A7BB23}" srcOrd="4" destOrd="0" presId="urn:microsoft.com/office/officeart/2005/8/layout/process3"/>
    <dgm:cxn modelId="{15B72C22-A301-4F89-961F-1C2FCF837223}" type="presParOf" srcId="{A2E6DF50-4EAA-4152-9A42-D94592A7BB23}" destId="{BBBEE401-D375-4B5C-B2A6-B0A8840CBB75}" srcOrd="0" destOrd="0" presId="urn:microsoft.com/office/officeart/2005/8/layout/process3"/>
    <dgm:cxn modelId="{FBF1352D-CEC7-447A-BE28-02E4E02284E8}" type="presParOf" srcId="{A2E6DF50-4EAA-4152-9A42-D94592A7BB23}" destId="{5172B8E8-81B2-401C-9D35-165D54D6F98E}" srcOrd="1" destOrd="0" presId="urn:microsoft.com/office/officeart/2005/8/layout/process3"/>
    <dgm:cxn modelId="{443DE297-8231-4E51-9B22-4CEE6F5EEB4A}" type="presParOf" srcId="{A2E6DF50-4EAA-4152-9A42-D94592A7BB23}" destId="{A03BA2DC-C545-4B88-9710-84291EAA3777}" srcOrd="2" destOrd="0" presId="urn:microsoft.com/office/officeart/2005/8/layout/process3"/>
    <dgm:cxn modelId="{5101124D-C1C9-41F2-8DD4-06001324D497}" type="presParOf" srcId="{60225340-EDBB-4E55-9F7E-CB55D5DC6657}" destId="{3C3AEDF2-5561-448A-BDDB-BC55D9D3AE67}" srcOrd="5" destOrd="0" presId="urn:microsoft.com/office/officeart/2005/8/layout/process3"/>
    <dgm:cxn modelId="{405ACD6C-092B-439E-9FD0-9DAD4AE4DD36}" type="presParOf" srcId="{3C3AEDF2-5561-448A-BDDB-BC55D9D3AE67}" destId="{594504FA-8018-4C28-A746-D778872D6B3E}" srcOrd="0" destOrd="0" presId="urn:microsoft.com/office/officeart/2005/8/layout/process3"/>
    <dgm:cxn modelId="{A91BAC02-AE98-403C-9474-E57D5499FC0B}" type="presParOf" srcId="{60225340-EDBB-4E55-9F7E-CB55D5DC6657}" destId="{D746E83D-3E3C-45E5-AA78-54EC0BF8B1EC}" srcOrd="6" destOrd="0" presId="urn:microsoft.com/office/officeart/2005/8/layout/process3"/>
    <dgm:cxn modelId="{9CE1934D-9355-4DB7-A590-927A04874A6E}" type="presParOf" srcId="{D746E83D-3E3C-45E5-AA78-54EC0BF8B1EC}" destId="{707ED327-C75E-4AEC-B8D3-5710D0F3F68D}" srcOrd="0" destOrd="0" presId="urn:microsoft.com/office/officeart/2005/8/layout/process3"/>
    <dgm:cxn modelId="{EA47C27F-29F4-476A-AD57-AEC56C0636A1}" type="presParOf" srcId="{D746E83D-3E3C-45E5-AA78-54EC0BF8B1EC}" destId="{33FFD2F6-833C-42AD-8931-BFE4ACC26E78}" srcOrd="1" destOrd="0" presId="urn:microsoft.com/office/officeart/2005/8/layout/process3"/>
    <dgm:cxn modelId="{35D7D3EE-1BEE-4D0B-9812-E2E3BF6AB8B1}" type="presParOf" srcId="{D746E83D-3E3C-45E5-AA78-54EC0BF8B1EC}" destId="{A0A7C29D-DB8C-45B1-B823-B2C86D1539E5}"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ED251F-A7A3-4D25-B004-4241BE03EDC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DFBD6BAB-0140-48B9-9073-E08FDCB01885}">
      <dgm:prSet/>
      <dgm:spPr/>
      <dgm:t>
        <a:bodyPr/>
        <a:lstStyle/>
        <a:p>
          <a:r>
            <a:rPr lang="en-IN" dirty="0"/>
            <a:t>Outcome 1:  I</a:t>
          </a:r>
          <a:r>
            <a:rPr lang="en-US" dirty="0" err="1"/>
            <a:t>mplementation</a:t>
          </a:r>
          <a:r>
            <a:rPr lang="en-US" dirty="0"/>
            <a:t> of core techniques of NLP (</a:t>
          </a:r>
          <a:r>
            <a:rPr lang="en-US" dirty="0" err="1"/>
            <a:t>Zigsaw</a:t>
          </a:r>
          <a:r>
            <a:rPr lang="en-US" dirty="0"/>
            <a:t> activity)</a:t>
          </a:r>
        </a:p>
      </dgm:t>
    </dgm:pt>
    <dgm:pt modelId="{A7069F57-F0E9-4BC0-BE1B-B8F059C9E5B6}" type="parTrans" cxnId="{32A129EE-3813-43B6-AF53-E9A6D3182FA2}">
      <dgm:prSet/>
      <dgm:spPr/>
      <dgm:t>
        <a:bodyPr/>
        <a:lstStyle/>
        <a:p>
          <a:endParaRPr lang="en-US"/>
        </a:p>
      </dgm:t>
    </dgm:pt>
    <dgm:pt modelId="{0715BA3E-6351-4C71-A2A0-855403651045}" type="sibTrans" cxnId="{32A129EE-3813-43B6-AF53-E9A6D3182FA2}">
      <dgm:prSet/>
      <dgm:spPr/>
      <dgm:t>
        <a:bodyPr/>
        <a:lstStyle/>
        <a:p>
          <a:endParaRPr lang="en-US"/>
        </a:p>
      </dgm:t>
    </dgm:pt>
    <dgm:pt modelId="{A3B4F848-7886-4B10-8E34-39E0B844A474}">
      <dgm:prSet/>
      <dgm:spPr/>
      <dgm:t>
        <a:bodyPr/>
        <a:lstStyle/>
        <a:p>
          <a:r>
            <a:rPr lang="en-IN" dirty="0"/>
            <a:t>Outcome 2: </a:t>
          </a:r>
          <a:r>
            <a:rPr lang="en-US" dirty="0"/>
            <a:t>Identify and evaluate key applications of NLP (MCQ Quiz).</a:t>
          </a:r>
        </a:p>
      </dgm:t>
    </dgm:pt>
    <dgm:pt modelId="{421929F8-4756-4702-AAD7-7A5185D82904}" type="parTrans" cxnId="{10F4C3C1-D8D4-465A-A58C-B8F418AC919B}">
      <dgm:prSet/>
      <dgm:spPr/>
      <dgm:t>
        <a:bodyPr/>
        <a:lstStyle/>
        <a:p>
          <a:endParaRPr lang="en-US"/>
        </a:p>
      </dgm:t>
    </dgm:pt>
    <dgm:pt modelId="{3DE2F17F-758E-4FA7-AB6B-444F38F1FFC4}" type="sibTrans" cxnId="{10F4C3C1-D8D4-465A-A58C-B8F418AC919B}">
      <dgm:prSet/>
      <dgm:spPr/>
      <dgm:t>
        <a:bodyPr/>
        <a:lstStyle/>
        <a:p>
          <a:endParaRPr lang="en-US"/>
        </a:p>
      </dgm:t>
    </dgm:pt>
    <dgm:pt modelId="{E218E0F1-97EC-4D60-8F4A-A6E21D910199}" type="pres">
      <dgm:prSet presAssocID="{B7ED251F-A7A3-4D25-B004-4241BE03EDC3}" presName="outerComposite" presStyleCnt="0">
        <dgm:presLayoutVars>
          <dgm:chMax val="5"/>
          <dgm:dir/>
          <dgm:resizeHandles val="exact"/>
        </dgm:presLayoutVars>
      </dgm:prSet>
      <dgm:spPr/>
    </dgm:pt>
    <dgm:pt modelId="{353F2BDB-A1CE-4ECD-BC0F-35AD5A327550}" type="pres">
      <dgm:prSet presAssocID="{B7ED251F-A7A3-4D25-B004-4241BE03EDC3}" presName="dummyMaxCanvas" presStyleCnt="0">
        <dgm:presLayoutVars/>
      </dgm:prSet>
      <dgm:spPr/>
    </dgm:pt>
    <dgm:pt modelId="{50B3B115-9ED4-4424-B000-6C66B8D607D6}" type="pres">
      <dgm:prSet presAssocID="{B7ED251F-A7A3-4D25-B004-4241BE03EDC3}" presName="TwoNodes_1" presStyleLbl="node1" presStyleIdx="0" presStyleCnt="2">
        <dgm:presLayoutVars>
          <dgm:bulletEnabled val="1"/>
        </dgm:presLayoutVars>
      </dgm:prSet>
      <dgm:spPr/>
    </dgm:pt>
    <dgm:pt modelId="{66D5292E-E31B-47C3-B7F6-6E92D8DBC596}" type="pres">
      <dgm:prSet presAssocID="{B7ED251F-A7A3-4D25-B004-4241BE03EDC3}" presName="TwoNodes_2" presStyleLbl="node1" presStyleIdx="1" presStyleCnt="2">
        <dgm:presLayoutVars>
          <dgm:bulletEnabled val="1"/>
        </dgm:presLayoutVars>
      </dgm:prSet>
      <dgm:spPr/>
    </dgm:pt>
    <dgm:pt modelId="{C65C44E2-047F-4F51-A8DC-FF51C925FC7F}" type="pres">
      <dgm:prSet presAssocID="{B7ED251F-A7A3-4D25-B004-4241BE03EDC3}" presName="TwoConn_1-2" presStyleLbl="fgAccFollowNode1" presStyleIdx="0" presStyleCnt="1">
        <dgm:presLayoutVars>
          <dgm:bulletEnabled val="1"/>
        </dgm:presLayoutVars>
      </dgm:prSet>
      <dgm:spPr/>
    </dgm:pt>
    <dgm:pt modelId="{A4FE43DF-38F9-4E9D-BFAC-B056439DD239}" type="pres">
      <dgm:prSet presAssocID="{B7ED251F-A7A3-4D25-B004-4241BE03EDC3}" presName="TwoNodes_1_text" presStyleLbl="node1" presStyleIdx="1" presStyleCnt="2">
        <dgm:presLayoutVars>
          <dgm:bulletEnabled val="1"/>
        </dgm:presLayoutVars>
      </dgm:prSet>
      <dgm:spPr/>
    </dgm:pt>
    <dgm:pt modelId="{D6550B05-CA9B-414C-B02C-0996B53629B5}" type="pres">
      <dgm:prSet presAssocID="{B7ED251F-A7A3-4D25-B004-4241BE03EDC3}" presName="TwoNodes_2_text" presStyleLbl="node1" presStyleIdx="1" presStyleCnt="2">
        <dgm:presLayoutVars>
          <dgm:bulletEnabled val="1"/>
        </dgm:presLayoutVars>
      </dgm:prSet>
      <dgm:spPr/>
    </dgm:pt>
  </dgm:ptLst>
  <dgm:cxnLst>
    <dgm:cxn modelId="{08A81826-7273-44A3-AF99-B781181E27AF}" type="presOf" srcId="{B7ED251F-A7A3-4D25-B004-4241BE03EDC3}" destId="{E218E0F1-97EC-4D60-8F4A-A6E21D910199}" srcOrd="0" destOrd="0" presId="urn:microsoft.com/office/officeart/2005/8/layout/vProcess5"/>
    <dgm:cxn modelId="{B7C90E5D-C08D-4C7A-BC09-978891E6C996}" type="presOf" srcId="{0715BA3E-6351-4C71-A2A0-855403651045}" destId="{C65C44E2-047F-4F51-A8DC-FF51C925FC7F}" srcOrd="0" destOrd="0" presId="urn:microsoft.com/office/officeart/2005/8/layout/vProcess5"/>
    <dgm:cxn modelId="{F8377941-5A76-4607-BD83-62C7797B0244}" type="presOf" srcId="{DFBD6BAB-0140-48B9-9073-E08FDCB01885}" destId="{A4FE43DF-38F9-4E9D-BFAC-B056439DD239}" srcOrd="1" destOrd="0" presId="urn:microsoft.com/office/officeart/2005/8/layout/vProcess5"/>
    <dgm:cxn modelId="{D8FD6265-6EFF-41EA-A3FD-157498354C48}" type="presOf" srcId="{A3B4F848-7886-4B10-8E34-39E0B844A474}" destId="{66D5292E-E31B-47C3-B7F6-6E92D8DBC596}" srcOrd="0" destOrd="0" presId="urn:microsoft.com/office/officeart/2005/8/layout/vProcess5"/>
    <dgm:cxn modelId="{77311569-CDC2-49AC-95DB-7463C529128E}" type="presOf" srcId="{A3B4F848-7886-4B10-8E34-39E0B844A474}" destId="{D6550B05-CA9B-414C-B02C-0996B53629B5}" srcOrd="1" destOrd="0" presId="urn:microsoft.com/office/officeart/2005/8/layout/vProcess5"/>
    <dgm:cxn modelId="{7987A051-5FB1-40A3-A3C7-DD53D6028BFC}" type="presOf" srcId="{DFBD6BAB-0140-48B9-9073-E08FDCB01885}" destId="{50B3B115-9ED4-4424-B000-6C66B8D607D6}" srcOrd="0" destOrd="0" presId="urn:microsoft.com/office/officeart/2005/8/layout/vProcess5"/>
    <dgm:cxn modelId="{10F4C3C1-D8D4-465A-A58C-B8F418AC919B}" srcId="{B7ED251F-A7A3-4D25-B004-4241BE03EDC3}" destId="{A3B4F848-7886-4B10-8E34-39E0B844A474}" srcOrd="1" destOrd="0" parTransId="{421929F8-4756-4702-AAD7-7A5185D82904}" sibTransId="{3DE2F17F-758E-4FA7-AB6B-444F38F1FFC4}"/>
    <dgm:cxn modelId="{32A129EE-3813-43B6-AF53-E9A6D3182FA2}" srcId="{B7ED251F-A7A3-4D25-B004-4241BE03EDC3}" destId="{DFBD6BAB-0140-48B9-9073-E08FDCB01885}" srcOrd="0" destOrd="0" parTransId="{A7069F57-F0E9-4BC0-BE1B-B8F059C9E5B6}" sibTransId="{0715BA3E-6351-4C71-A2A0-855403651045}"/>
    <dgm:cxn modelId="{61E78557-A66C-4CE5-B60F-73372A952247}" type="presParOf" srcId="{E218E0F1-97EC-4D60-8F4A-A6E21D910199}" destId="{353F2BDB-A1CE-4ECD-BC0F-35AD5A327550}" srcOrd="0" destOrd="0" presId="urn:microsoft.com/office/officeart/2005/8/layout/vProcess5"/>
    <dgm:cxn modelId="{91FFE510-5AEF-4699-93BA-62BCE0929612}" type="presParOf" srcId="{E218E0F1-97EC-4D60-8F4A-A6E21D910199}" destId="{50B3B115-9ED4-4424-B000-6C66B8D607D6}" srcOrd="1" destOrd="0" presId="urn:microsoft.com/office/officeart/2005/8/layout/vProcess5"/>
    <dgm:cxn modelId="{A6323143-C21B-48C4-A26E-C1BE1D3FDFA3}" type="presParOf" srcId="{E218E0F1-97EC-4D60-8F4A-A6E21D910199}" destId="{66D5292E-E31B-47C3-B7F6-6E92D8DBC596}" srcOrd="2" destOrd="0" presId="urn:microsoft.com/office/officeart/2005/8/layout/vProcess5"/>
    <dgm:cxn modelId="{A7712366-DE27-4D2D-9EA4-E72C08291FDF}" type="presParOf" srcId="{E218E0F1-97EC-4D60-8F4A-A6E21D910199}" destId="{C65C44E2-047F-4F51-A8DC-FF51C925FC7F}" srcOrd="3" destOrd="0" presId="urn:microsoft.com/office/officeart/2005/8/layout/vProcess5"/>
    <dgm:cxn modelId="{D9234DA3-5745-412D-96F2-93EDC8C718C2}" type="presParOf" srcId="{E218E0F1-97EC-4D60-8F4A-A6E21D910199}" destId="{A4FE43DF-38F9-4E9D-BFAC-B056439DD239}" srcOrd="4" destOrd="0" presId="urn:microsoft.com/office/officeart/2005/8/layout/vProcess5"/>
    <dgm:cxn modelId="{9F1A614F-0DA6-43D7-AACB-1E517E8A8B09}" type="presParOf" srcId="{E218E0F1-97EC-4D60-8F4A-A6E21D910199}" destId="{D6550B05-CA9B-414C-B02C-0996B53629B5}"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4ABDD-7D15-4C4C-B223-7C9EC200B147}">
      <dsp:nvSpPr>
        <dsp:cNvPr id="0" name=""/>
        <dsp:cNvSpPr/>
      </dsp:nvSpPr>
      <dsp:spPr>
        <a:xfrm>
          <a:off x="0" y="0"/>
          <a:ext cx="9288654" cy="166023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SG" sz="2900" kern="1200" dirty="0"/>
            <a:t>Apply NLP techniques like segmentation, tokenization, stop word removal, stemming, lemmatization, POS tagging, and NER tagging.</a:t>
          </a:r>
          <a:endParaRPr lang="en-US" sz="2900" kern="1200" dirty="0"/>
        </a:p>
      </dsp:txBody>
      <dsp:txXfrm>
        <a:off x="48627" y="48627"/>
        <a:ext cx="7572674" cy="1562978"/>
      </dsp:txXfrm>
    </dsp:sp>
    <dsp:sp modelId="{A4C6770C-718D-4759-9C0A-3B9F57EFAA9B}">
      <dsp:nvSpPr>
        <dsp:cNvPr id="0" name=""/>
        <dsp:cNvSpPr/>
      </dsp:nvSpPr>
      <dsp:spPr>
        <a:xfrm>
          <a:off x="1639174" y="2029172"/>
          <a:ext cx="9288654" cy="1660232"/>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Font typeface="Symbol" panose="05050102010706020507" pitchFamily="18" charset="2"/>
            <a:buNone/>
          </a:pPr>
          <a:r>
            <a:rPr lang="en-SG" sz="2900" kern="1200"/>
            <a:t>Identify real-world NLP applications and understand their functionalities.</a:t>
          </a:r>
          <a:endParaRPr lang="en-IN" sz="2900" kern="1200"/>
        </a:p>
      </dsp:txBody>
      <dsp:txXfrm>
        <a:off x="1687801" y="2077799"/>
        <a:ext cx="6473075" cy="1562978"/>
      </dsp:txXfrm>
    </dsp:sp>
    <dsp:sp modelId="{107B3649-396A-4CC1-B608-9DB40FD5F972}">
      <dsp:nvSpPr>
        <dsp:cNvPr id="0" name=""/>
        <dsp:cNvSpPr/>
      </dsp:nvSpPr>
      <dsp:spPr>
        <a:xfrm>
          <a:off x="8209503" y="1305127"/>
          <a:ext cx="1079150" cy="1079150"/>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52312" y="1305127"/>
        <a:ext cx="593532" cy="812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B5C-2320-4CB5-9844-D984662B1716}">
      <dsp:nvSpPr>
        <dsp:cNvPr id="0" name=""/>
        <dsp:cNvSpPr/>
      </dsp:nvSpPr>
      <dsp:spPr>
        <a:xfrm>
          <a:off x="0" y="675"/>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F4003A-096B-4C8D-8E4F-9D9EAB681D72}">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kern="1200" dirty="0"/>
            <a:t>1 Introduction of NLP techniques (Opening Video)</a:t>
          </a:r>
          <a:endParaRPr lang="en-US" sz="3100" kern="1200" dirty="0"/>
        </a:p>
      </dsp:txBody>
      <dsp:txXfrm>
        <a:off x="0" y="675"/>
        <a:ext cx="6900512" cy="1106957"/>
      </dsp:txXfrm>
    </dsp:sp>
    <dsp:sp modelId="{F83A5B86-9D43-4C81-A6D4-87875817B689}">
      <dsp:nvSpPr>
        <dsp:cNvPr id="0" name=""/>
        <dsp:cNvSpPr/>
      </dsp:nvSpPr>
      <dsp:spPr>
        <a:xfrm>
          <a:off x="0" y="1107633"/>
          <a:ext cx="6900512"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0A7F7-0F37-4B11-9AED-B46FE7E128D8}">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kern="1200" dirty="0"/>
            <a:t>2 Activity 1: Jigsaw</a:t>
          </a:r>
          <a:endParaRPr lang="en-US" sz="3100" kern="1200" dirty="0"/>
        </a:p>
      </dsp:txBody>
      <dsp:txXfrm>
        <a:off x="0" y="1107633"/>
        <a:ext cx="6900512" cy="1106957"/>
      </dsp:txXfrm>
    </dsp:sp>
    <dsp:sp modelId="{8DDE12DC-F53B-41C8-91A2-B31AADC89F57}">
      <dsp:nvSpPr>
        <dsp:cNvPr id="0" name=""/>
        <dsp:cNvSpPr/>
      </dsp:nvSpPr>
      <dsp:spPr>
        <a:xfrm>
          <a:off x="0" y="2214591"/>
          <a:ext cx="690051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DE0879-368C-4F5D-AB07-412AF5DD7713}">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kern="1200" dirty="0"/>
            <a:t>3 Application of NLP</a:t>
          </a:r>
          <a:endParaRPr lang="en-US" sz="3100" kern="1200" dirty="0"/>
        </a:p>
      </dsp:txBody>
      <dsp:txXfrm>
        <a:off x="0" y="2214591"/>
        <a:ext cx="6900512" cy="1106957"/>
      </dsp:txXfrm>
    </dsp:sp>
    <dsp:sp modelId="{B514687E-679F-4404-A929-C733AA004539}">
      <dsp:nvSpPr>
        <dsp:cNvPr id="0" name=""/>
        <dsp:cNvSpPr/>
      </dsp:nvSpPr>
      <dsp:spPr>
        <a:xfrm>
          <a:off x="0" y="3321549"/>
          <a:ext cx="6900512"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95DC57-D848-494F-A343-6CBABA986252}">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kern="1200" dirty="0"/>
            <a:t>4 Activity 2: MCQ</a:t>
          </a:r>
          <a:endParaRPr lang="en-US" sz="3100" kern="1200" dirty="0"/>
        </a:p>
      </dsp:txBody>
      <dsp:txXfrm>
        <a:off x="0" y="3321549"/>
        <a:ext cx="6900512" cy="1106957"/>
      </dsp:txXfrm>
    </dsp:sp>
    <dsp:sp modelId="{0B062B2C-FD23-461E-89A1-3ECDF7A567C2}">
      <dsp:nvSpPr>
        <dsp:cNvPr id="0" name=""/>
        <dsp:cNvSpPr/>
      </dsp:nvSpPr>
      <dsp:spPr>
        <a:xfrm>
          <a:off x="0" y="4428507"/>
          <a:ext cx="6900512"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6876CA-709E-4928-AAF2-4734D1DACD6D}">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IN" sz="3100" kern="1200" dirty="0"/>
            <a:t>5 Summary</a:t>
          </a:r>
          <a:endParaRPr lang="en-US" sz="3100" kern="1200" dirty="0"/>
        </a:p>
      </dsp:txBody>
      <dsp:txXfrm>
        <a:off x="0" y="4428507"/>
        <a:ext cx="6900512" cy="11069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89A12-BCAC-47EF-A54F-6866114F3DA5}">
      <dsp:nvSpPr>
        <dsp:cNvPr id="0" name=""/>
        <dsp:cNvSpPr/>
      </dsp:nvSpPr>
      <dsp:spPr>
        <a:xfrm>
          <a:off x="6390" y="351323"/>
          <a:ext cx="1741491" cy="6048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t>Home Group</a:t>
          </a:r>
        </a:p>
      </dsp:txBody>
      <dsp:txXfrm>
        <a:off x="6390" y="351323"/>
        <a:ext cx="1741491" cy="403200"/>
      </dsp:txXfrm>
    </dsp:sp>
    <dsp:sp modelId="{5A4E3257-6A27-4732-81E1-4740A4384ECF}">
      <dsp:nvSpPr>
        <dsp:cNvPr id="0" name=""/>
        <dsp:cNvSpPr/>
      </dsp:nvSpPr>
      <dsp:spPr>
        <a:xfrm>
          <a:off x="186651" y="754523"/>
          <a:ext cx="2094352" cy="27877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IN" sz="1400" kern="1200" dirty="0"/>
            <a:t>Number yourselves (1, 2, 3, 4, 1, 2)</a:t>
          </a:r>
        </a:p>
        <a:p>
          <a:pPr marL="114300" lvl="1" indent="-114300" algn="l" defTabSz="622300">
            <a:lnSpc>
              <a:spcPct val="90000"/>
            </a:lnSpc>
            <a:spcBef>
              <a:spcPct val="0"/>
            </a:spcBef>
            <a:spcAft>
              <a:spcPct val="15000"/>
            </a:spcAft>
            <a:buChar char="•"/>
          </a:pPr>
          <a:r>
            <a:rPr lang="en-IN" sz="1400" kern="1200" dirty="0"/>
            <a:t>Move to expert groups according to your number</a:t>
          </a:r>
        </a:p>
      </dsp:txBody>
      <dsp:txXfrm>
        <a:off x="247992" y="815864"/>
        <a:ext cx="1971670" cy="2665068"/>
      </dsp:txXfrm>
    </dsp:sp>
    <dsp:sp modelId="{0589AF36-9C0F-4E95-8B83-7860BF214D13}">
      <dsp:nvSpPr>
        <dsp:cNvPr id="0" name=""/>
        <dsp:cNvSpPr/>
      </dsp:nvSpPr>
      <dsp:spPr>
        <a:xfrm>
          <a:off x="2055994" y="336132"/>
          <a:ext cx="653196" cy="4335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055994" y="422848"/>
        <a:ext cx="523122" cy="260149"/>
      </dsp:txXfrm>
    </dsp:sp>
    <dsp:sp modelId="{A1184DD3-BBE5-4724-8732-EB955BFCCBB2}">
      <dsp:nvSpPr>
        <dsp:cNvPr id="0" name=""/>
        <dsp:cNvSpPr/>
      </dsp:nvSpPr>
      <dsp:spPr>
        <a:xfrm>
          <a:off x="2980328" y="351323"/>
          <a:ext cx="1741491" cy="6048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t>Expert Group</a:t>
          </a:r>
        </a:p>
      </dsp:txBody>
      <dsp:txXfrm>
        <a:off x="2980328" y="351323"/>
        <a:ext cx="1741491" cy="403200"/>
      </dsp:txXfrm>
    </dsp:sp>
    <dsp:sp modelId="{CF94F7E0-F0B4-4381-836B-674A2F532842}">
      <dsp:nvSpPr>
        <dsp:cNvPr id="0" name=""/>
        <dsp:cNvSpPr/>
      </dsp:nvSpPr>
      <dsp:spPr>
        <a:xfrm>
          <a:off x="3162278" y="754523"/>
          <a:ext cx="2090974" cy="27877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IN" sz="1400" kern="1200" dirty="0"/>
            <a:t>Learn the portion given to you.</a:t>
          </a:r>
        </a:p>
        <a:p>
          <a:pPr marL="114300" lvl="1" indent="-114300" algn="l" defTabSz="622300">
            <a:lnSpc>
              <a:spcPct val="90000"/>
            </a:lnSpc>
            <a:spcBef>
              <a:spcPct val="0"/>
            </a:spcBef>
            <a:spcAft>
              <a:spcPct val="15000"/>
            </a:spcAft>
            <a:buChar char="•"/>
          </a:pPr>
          <a:r>
            <a:rPr lang="en-US" sz="1400" kern="1200" dirty="0"/>
            <a:t>1 – Segmentation and Tokenization</a:t>
          </a:r>
          <a:endParaRPr lang="en-IN" sz="1400" kern="1200" dirty="0"/>
        </a:p>
        <a:p>
          <a:pPr marL="114300" lvl="1" indent="-114300" algn="l" defTabSz="622300">
            <a:lnSpc>
              <a:spcPct val="90000"/>
            </a:lnSpc>
            <a:spcBef>
              <a:spcPct val="0"/>
            </a:spcBef>
            <a:spcAft>
              <a:spcPct val="15000"/>
            </a:spcAft>
            <a:buChar char="•"/>
          </a:pPr>
          <a:r>
            <a:rPr lang="en-US" sz="1400" kern="1200" dirty="0"/>
            <a:t>2 – Stop word removal, Stemming, and Lemmatization</a:t>
          </a:r>
          <a:endParaRPr lang="en-IN" sz="1400" kern="1200" dirty="0"/>
        </a:p>
        <a:p>
          <a:pPr marL="114300" lvl="1" indent="-114300" algn="l" defTabSz="622300">
            <a:lnSpc>
              <a:spcPct val="90000"/>
            </a:lnSpc>
            <a:spcBef>
              <a:spcPct val="0"/>
            </a:spcBef>
            <a:spcAft>
              <a:spcPct val="15000"/>
            </a:spcAft>
            <a:buChar char="•"/>
          </a:pPr>
          <a:r>
            <a:rPr lang="en-US" sz="1400" kern="1200" dirty="0"/>
            <a:t>3 – POS tagging</a:t>
          </a:r>
          <a:endParaRPr lang="en-IN" sz="1400" kern="1200" dirty="0"/>
        </a:p>
        <a:p>
          <a:pPr marL="114300" lvl="1" indent="-114300" algn="l" defTabSz="622300">
            <a:lnSpc>
              <a:spcPct val="90000"/>
            </a:lnSpc>
            <a:spcBef>
              <a:spcPct val="0"/>
            </a:spcBef>
            <a:spcAft>
              <a:spcPct val="15000"/>
            </a:spcAft>
            <a:buChar char="•"/>
          </a:pPr>
          <a:r>
            <a:rPr lang="en-US" sz="1400" kern="1200" dirty="0"/>
            <a:t>4 – </a:t>
          </a:r>
          <a:r>
            <a:rPr lang="en-IN" sz="1400" kern="1200" dirty="0"/>
            <a:t>Named Entity Recognition Tagging</a:t>
          </a:r>
        </a:p>
      </dsp:txBody>
      <dsp:txXfrm>
        <a:off x="3223521" y="815766"/>
        <a:ext cx="1968488" cy="2665264"/>
      </dsp:txXfrm>
    </dsp:sp>
    <dsp:sp modelId="{8E67B475-ADD4-45C7-B19C-891FE8528A50}">
      <dsp:nvSpPr>
        <dsp:cNvPr id="0" name=""/>
        <dsp:cNvSpPr/>
      </dsp:nvSpPr>
      <dsp:spPr>
        <a:xfrm>
          <a:off x="5029509" y="336132"/>
          <a:ext cx="652301" cy="4335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5029509" y="422848"/>
        <a:ext cx="522227" cy="260149"/>
      </dsp:txXfrm>
    </dsp:sp>
    <dsp:sp modelId="{5172B8E8-81B2-401C-9D35-165D54D6F98E}">
      <dsp:nvSpPr>
        <dsp:cNvPr id="0" name=""/>
        <dsp:cNvSpPr/>
      </dsp:nvSpPr>
      <dsp:spPr>
        <a:xfrm>
          <a:off x="5952577" y="351323"/>
          <a:ext cx="1741491" cy="6048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t>Home Group</a:t>
          </a:r>
        </a:p>
      </dsp:txBody>
      <dsp:txXfrm>
        <a:off x="5952577" y="351323"/>
        <a:ext cx="1741491" cy="403200"/>
      </dsp:txXfrm>
    </dsp:sp>
    <dsp:sp modelId="{A03BA2DC-C545-4B88-9710-84291EAA3777}">
      <dsp:nvSpPr>
        <dsp:cNvPr id="0" name=""/>
        <dsp:cNvSpPr/>
      </dsp:nvSpPr>
      <dsp:spPr>
        <a:xfrm>
          <a:off x="6134309" y="754523"/>
          <a:ext cx="2091409" cy="27877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IN" sz="1400" kern="1200" dirty="0"/>
            <a:t>Take turns to share your expertise with your own home group.</a:t>
          </a:r>
        </a:p>
      </dsp:txBody>
      <dsp:txXfrm>
        <a:off x="6195564" y="815778"/>
        <a:ext cx="1968899" cy="2665240"/>
      </dsp:txXfrm>
    </dsp:sp>
    <dsp:sp modelId="{3C3AEDF2-5561-448A-BDDB-BC55D9D3AE67}">
      <dsp:nvSpPr>
        <dsp:cNvPr id="0" name=""/>
        <dsp:cNvSpPr/>
      </dsp:nvSpPr>
      <dsp:spPr>
        <a:xfrm>
          <a:off x="8001813" y="336132"/>
          <a:ext cx="652416" cy="4335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8001813" y="422848"/>
        <a:ext cx="522342" cy="260149"/>
      </dsp:txXfrm>
    </dsp:sp>
    <dsp:sp modelId="{33FFD2F6-833C-42AD-8931-BFE4ACC26E78}">
      <dsp:nvSpPr>
        <dsp:cNvPr id="0" name=""/>
        <dsp:cNvSpPr/>
      </dsp:nvSpPr>
      <dsp:spPr>
        <a:xfrm>
          <a:off x="8925043" y="351323"/>
          <a:ext cx="1741491" cy="6048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IN" sz="1400" kern="1200" dirty="0"/>
            <a:t>Class Sharing</a:t>
          </a:r>
        </a:p>
      </dsp:txBody>
      <dsp:txXfrm>
        <a:off x="8925043" y="351323"/>
        <a:ext cx="1741491" cy="403200"/>
      </dsp:txXfrm>
    </dsp:sp>
    <dsp:sp modelId="{A0A7C29D-DB8C-45B1-B823-B2C86D1539E5}">
      <dsp:nvSpPr>
        <dsp:cNvPr id="0" name=""/>
        <dsp:cNvSpPr/>
      </dsp:nvSpPr>
      <dsp:spPr>
        <a:xfrm>
          <a:off x="9106453" y="754523"/>
          <a:ext cx="2092054" cy="278775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IN" sz="1400" kern="1200" dirty="0"/>
            <a:t>Each group will solve a problem and give their answer via </a:t>
          </a:r>
          <a:r>
            <a:rPr lang="en-IN" sz="1400" kern="1200" dirty="0" err="1"/>
            <a:t>wooclap</a:t>
          </a:r>
          <a:r>
            <a:rPr lang="en-IN" sz="1400" kern="1200" dirty="0"/>
            <a:t>.</a:t>
          </a:r>
        </a:p>
      </dsp:txBody>
      <dsp:txXfrm>
        <a:off x="9167727" y="815797"/>
        <a:ext cx="1969506" cy="26652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3B115-9ED4-4424-B000-6C66B8D607D6}">
      <dsp:nvSpPr>
        <dsp:cNvPr id="0" name=""/>
        <dsp:cNvSpPr/>
      </dsp:nvSpPr>
      <dsp:spPr>
        <a:xfrm>
          <a:off x="0" y="0"/>
          <a:ext cx="9288654" cy="166023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dirty="0"/>
            <a:t>Outcome 1:  I</a:t>
          </a:r>
          <a:r>
            <a:rPr lang="en-US" sz="3100" kern="1200" dirty="0" err="1"/>
            <a:t>mplementation</a:t>
          </a:r>
          <a:r>
            <a:rPr lang="en-US" sz="3100" kern="1200" dirty="0"/>
            <a:t> of core techniques of NLP (</a:t>
          </a:r>
          <a:r>
            <a:rPr lang="en-US" sz="3100" kern="1200" dirty="0" err="1"/>
            <a:t>Zigsaw</a:t>
          </a:r>
          <a:r>
            <a:rPr lang="en-US" sz="3100" kern="1200" dirty="0"/>
            <a:t> activity)</a:t>
          </a:r>
        </a:p>
      </dsp:txBody>
      <dsp:txXfrm>
        <a:off x="48627" y="48627"/>
        <a:ext cx="7572674" cy="1562978"/>
      </dsp:txXfrm>
    </dsp:sp>
    <dsp:sp modelId="{66D5292E-E31B-47C3-B7F6-6E92D8DBC596}">
      <dsp:nvSpPr>
        <dsp:cNvPr id="0" name=""/>
        <dsp:cNvSpPr/>
      </dsp:nvSpPr>
      <dsp:spPr>
        <a:xfrm>
          <a:off x="1639174" y="2029172"/>
          <a:ext cx="9288654" cy="1660232"/>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dirty="0"/>
            <a:t>Outcome 2: </a:t>
          </a:r>
          <a:r>
            <a:rPr lang="en-US" sz="3100" kern="1200" dirty="0"/>
            <a:t>Identify and evaluate key applications of NLP (MCQ Quiz).</a:t>
          </a:r>
        </a:p>
      </dsp:txBody>
      <dsp:txXfrm>
        <a:off x="1687801" y="2077799"/>
        <a:ext cx="6473075" cy="1562978"/>
      </dsp:txXfrm>
    </dsp:sp>
    <dsp:sp modelId="{C65C44E2-047F-4F51-A8DC-FF51C925FC7F}">
      <dsp:nvSpPr>
        <dsp:cNvPr id="0" name=""/>
        <dsp:cNvSpPr/>
      </dsp:nvSpPr>
      <dsp:spPr>
        <a:xfrm>
          <a:off x="8209503" y="1305127"/>
          <a:ext cx="1079150" cy="1079150"/>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52312" y="1305127"/>
        <a:ext cx="593532" cy="81206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FBC31-3F3F-40A8-84DF-BE3B4616B22A}" type="datetimeFigureOut">
              <a:rPr lang="en-IN" smtClean="0"/>
              <a:t>19-03-2025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FE326-85E6-4395-8F28-A8F972B7BB4E}" type="slidenum">
              <a:rPr lang="en-IN" smtClean="0"/>
              <a:t>‹#›</a:t>
            </a:fld>
            <a:endParaRPr lang="en-IN"/>
          </a:p>
        </p:txBody>
      </p:sp>
    </p:spTree>
    <p:extLst>
      <p:ext uri="{BB962C8B-B14F-4D97-AF65-F5344CB8AC3E}">
        <p14:creationId xmlns:p14="http://schemas.microsoft.com/office/powerpoint/2010/main" val="1993760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E326-85E6-4395-8F28-A8F972B7BB4E}" type="slidenum">
              <a:rPr lang="en-IN" smtClean="0"/>
              <a:t>3</a:t>
            </a:fld>
            <a:endParaRPr lang="en-IN"/>
          </a:p>
        </p:txBody>
      </p:sp>
    </p:spTree>
    <p:extLst>
      <p:ext uri="{BB962C8B-B14F-4D97-AF65-F5344CB8AC3E}">
        <p14:creationId xmlns:p14="http://schemas.microsoft.com/office/powerpoint/2010/main" val="2392680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E326-85E6-4395-8F28-A8F972B7BB4E}" type="slidenum">
              <a:rPr lang="en-IN" smtClean="0"/>
              <a:t>7</a:t>
            </a:fld>
            <a:endParaRPr lang="en-IN"/>
          </a:p>
        </p:txBody>
      </p:sp>
    </p:spTree>
    <p:extLst>
      <p:ext uri="{BB962C8B-B14F-4D97-AF65-F5344CB8AC3E}">
        <p14:creationId xmlns:p14="http://schemas.microsoft.com/office/powerpoint/2010/main" val="3810240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7677-B3BA-999E-3EB6-1D8E4EE26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9C83D2-376B-F1AC-370B-03848C6BD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34C979-7B06-DFAE-344E-EFE1F5038BA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083EDBC-CDE5-A832-BAC0-768316589856}"/>
              </a:ext>
            </a:extLst>
          </p:cNvPr>
          <p:cNvSpPr>
            <a:spLocks noGrp="1"/>
          </p:cNvSpPr>
          <p:nvPr>
            <p:ph type="sldNum" sz="quarter" idx="5"/>
          </p:nvPr>
        </p:nvSpPr>
        <p:spPr/>
        <p:txBody>
          <a:bodyPr/>
          <a:lstStyle/>
          <a:p>
            <a:fld id="{AE9FE326-85E6-4395-8F28-A8F972B7BB4E}" type="slidenum">
              <a:rPr lang="en-IN" smtClean="0"/>
              <a:t>16</a:t>
            </a:fld>
            <a:endParaRPr lang="en-IN"/>
          </a:p>
        </p:txBody>
      </p:sp>
    </p:spTree>
    <p:extLst>
      <p:ext uri="{BB962C8B-B14F-4D97-AF65-F5344CB8AC3E}">
        <p14:creationId xmlns:p14="http://schemas.microsoft.com/office/powerpoint/2010/main" val="3047714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19AD-E795-8469-CB7A-8D1393914F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09FC3E-A433-5720-2C47-B218104854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33EDBC-57D9-C6A6-6869-371DC35FAC4A}"/>
              </a:ext>
            </a:extLst>
          </p:cNvPr>
          <p:cNvSpPr>
            <a:spLocks noGrp="1"/>
          </p:cNvSpPr>
          <p:nvPr>
            <p:ph type="dt" sz="half" idx="10"/>
          </p:nvPr>
        </p:nvSpPr>
        <p:spPr/>
        <p:txBody>
          <a:bodyPr/>
          <a:lstStyle/>
          <a:p>
            <a:fld id="{CAB0B00A-0031-4EDD-BEBB-B131E3F68B8B}" type="datetime1">
              <a:rPr lang="en-IN" smtClean="0"/>
              <a:t>19-03-2025</a:t>
            </a:fld>
            <a:endParaRPr lang="en-IN"/>
          </a:p>
        </p:txBody>
      </p:sp>
      <p:sp>
        <p:nvSpPr>
          <p:cNvPr id="5" name="Footer Placeholder 4">
            <a:extLst>
              <a:ext uri="{FF2B5EF4-FFF2-40B4-BE49-F238E27FC236}">
                <a16:creationId xmlns:a16="http://schemas.microsoft.com/office/drawing/2014/main" id="{A8B1DC6D-FB05-89AF-D06E-2A214B26AC59}"/>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E5979841-7A1B-1D77-4E0D-F440971A186C}"/>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1447415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59D05-52FA-1788-519F-7A7F6048A04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2B93A4-5BFE-2E5E-89BD-A9A9F0DE2B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8D6E1C-2039-6998-16BF-892E575CFF2A}"/>
              </a:ext>
            </a:extLst>
          </p:cNvPr>
          <p:cNvSpPr>
            <a:spLocks noGrp="1"/>
          </p:cNvSpPr>
          <p:nvPr>
            <p:ph type="dt" sz="half" idx="10"/>
          </p:nvPr>
        </p:nvSpPr>
        <p:spPr/>
        <p:txBody>
          <a:bodyPr/>
          <a:lstStyle/>
          <a:p>
            <a:fld id="{C911ADB8-9CB7-40E6-87C8-C7EB8EBBAF06}" type="datetime1">
              <a:rPr lang="en-IN" smtClean="0"/>
              <a:t>19-03-2025</a:t>
            </a:fld>
            <a:endParaRPr lang="en-IN"/>
          </a:p>
        </p:txBody>
      </p:sp>
      <p:sp>
        <p:nvSpPr>
          <p:cNvPr id="5" name="Footer Placeholder 4">
            <a:extLst>
              <a:ext uri="{FF2B5EF4-FFF2-40B4-BE49-F238E27FC236}">
                <a16:creationId xmlns:a16="http://schemas.microsoft.com/office/drawing/2014/main" id="{BA389FC5-03A9-A2BE-8045-500B370839C0}"/>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8B4A79DC-4A34-B800-8BFC-C92A202FB94B}"/>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288750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66ADF1-8D2B-E20D-C592-6643F0F627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7D4B32-ED38-6AD9-3A88-BEE47D427E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3D39A2-CFE5-7E4C-6E1A-FABC5CF177F3}"/>
              </a:ext>
            </a:extLst>
          </p:cNvPr>
          <p:cNvSpPr>
            <a:spLocks noGrp="1"/>
          </p:cNvSpPr>
          <p:nvPr>
            <p:ph type="dt" sz="half" idx="10"/>
          </p:nvPr>
        </p:nvSpPr>
        <p:spPr/>
        <p:txBody>
          <a:bodyPr/>
          <a:lstStyle/>
          <a:p>
            <a:fld id="{6903956E-FF61-4FBC-8614-5AF891B621A7}" type="datetime1">
              <a:rPr lang="en-IN" smtClean="0"/>
              <a:t>19-03-2025</a:t>
            </a:fld>
            <a:endParaRPr lang="en-IN"/>
          </a:p>
        </p:txBody>
      </p:sp>
      <p:sp>
        <p:nvSpPr>
          <p:cNvPr id="5" name="Footer Placeholder 4">
            <a:extLst>
              <a:ext uri="{FF2B5EF4-FFF2-40B4-BE49-F238E27FC236}">
                <a16:creationId xmlns:a16="http://schemas.microsoft.com/office/drawing/2014/main" id="{A758CE03-A02D-B61D-500E-33B067F58A15}"/>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32BFA42C-489C-58FC-CFE2-833549C6DC3A}"/>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401331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841F-4D47-CCA2-58EC-D8D2EE9AF0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907BEF-2C9D-42DC-3411-00B3A39BC0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36B5C3-B400-8ED2-C857-CC6B3B6EB6B7}"/>
              </a:ext>
            </a:extLst>
          </p:cNvPr>
          <p:cNvSpPr>
            <a:spLocks noGrp="1"/>
          </p:cNvSpPr>
          <p:nvPr>
            <p:ph type="dt" sz="half" idx="10"/>
          </p:nvPr>
        </p:nvSpPr>
        <p:spPr/>
        <p:txBody>
          <a:bodyPr/>
          <a:lstStyle/>
          <a:p>
            <a:fld id="{218D233B-F1E7-4818-B22D-9EDEAA6025FD}" type="datetime1">
              <a:rPr lang="en-IN" smtClean="0"/>
              <a:t>19-03-2025</a:t>
            </a:fld>
            <a:endParaRPr lang="en-IN"/>
          </a:p>
        </p:txBody>
      </p:sp>
      <p:sp>
        <p:nvSpPr>
          <p:cNvPr id="5" name="Footer Placeholder 4">
            <a:extLst>
              <a:ext uri="{FF2B5EF4-FFF2-40B4-BE49-F238E27FC236}">
                <a16:creationId xmlns:a16="http://schemas.microsoft.com/office/drawing/2014/main" id="{77C63E68-219E-B6BD-06FF-D09E8B6D7CE6}"/>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F927A96D-72D0-92EE-3B5C-8BFD78B7D7AD}"/>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2412334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2F04E-14BF-8146-F649-927656875C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8EC510D-E40E-01C5-FB7F-09741C6C96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E5ACC9-6839-7636-07F4-E47B104A0B91}"/>
              </a:ext>
            </a:extLst>
          </p:cNvPr>
          <p:cNvSpPr>
            <a:spLocks noGrp="1"/>
          </p:cNvSpPr>
          <p:nvPr>
            <p:ph type="dt" sz="half" idx="10"/>
          </p:nvPr>
        </p:nvSpPr>
        <p:spPr/>
        <p:txBody>
          <a:bodyPr/>
          <a:lstStyle/>
          <a:p>
            <a:fld id="{2A543A29-4BB0-4075-8E30-7986497052F0}" type="datetime1">
              <a:rPr lang="en-IN" smtClean="0"/>
              <a:t>19-03-2025</a:t>
            </a:fld>
            <a:endParaRPr lang="en-IN"/>
          </a:p>
        </p:txBody>
      </p:sp>
      <p:sp>
        <p:nvSpPr>
          <p:cNvPr id="5" name="Footer Placeholder 4">
            <a:extLst>
              <a:ext uri="{FF2B5EF4-FFF2-40B4-BE49-F238E27FC236}">
                <a16:creationId xmlns:a16="http://schemas.microsoft.com/office/drawing/2014/main" id="{331B4601-E63D-A03B-1DD8-CFB63233DA53}"/>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F609B235-6487-BCE9-DFAA-764CDD446CFE}"/>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137693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12733-E66D-2C01-CE97-F41A211F2E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778475-62F3-3BA2-991E-7D770F7AA9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6E4499-7667-A5BF-CFBF-9B3734E040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9E2D099-6445-5C93-00AE-432EFD0706EB}"/>
              </a:ext>
            </a:extLst>
          </p:cNvPr>
          <p:cNvSpPr>
            <a:spLocks noGrp="1"/>
          </p:cNvSpPr>
          <p:nvPr>
            <p:ph type="dt" sz="half" idx="10"/>
          </p:nvPr>
        </p:nvSpPr>
        <p:spPr/>
        <p:txBody>
          <a:bodyPr/>
          <a:lstStyle/>
          <a:p>
            <a:fld id="{C1228DEB-068D-4137-AD7C-2A99AB9732F4}" type="datetime1">
              <a:rPr lang="en-IN" smtClean="0"/>
              <a:t>19-03-2025</a:t>
            </a:fld>
            <a:endParaRPr lang="en-IN"/>
          </a:p>
        </p:txBody>
      </p:sp>
      <p:sp>
        <p:nvSpPr>
          <p:cNvPr id="6" name="Footer Placeholder 5">
            <a:extLst>
              <a:ext uri="{FF2B5EF4-FFF2-40B4-BE49-F238E27FC236}">
                <a16:creationId xmlns:a16="http://schemas.microsoft.com/office/drawing/2014/main" id="{6C5B21F9-91D3-7C2A-79CF-2138303F1B9C}"/>
              </a:ext>
            </a:extLst>
          </p:cNvPr>
          <p:cNvSpPr>
            <a:spLocks noGrp="1"/>
          </p:cNvSpPr>
          <p:nvPr>
            <p:ph type="ftr" sz="quarter" idx="11"/>
          </p:nvPr>
        </p:nvSpPr>
        <p:spPr/>
        <p:txBody>
          <a:bodyPr/>
          <a:lstStyle/>
          <a:p>
            <a:r>
              <a:rPr lang="en-IN"/>
              <a:t>Galgotias University</a:t>
            </a:r>
          </a:p>
        </p:txBody>
      </p:sp>
      <p:sp>
        <p:nvSpPr>
          <p:cNvPr id="7" name="Slide Number Placeholder 6">
            <a:extLst>
              <a:ext uri="{FF2B5EF4-FFF2-40B4-BE49-F238E27FC236}">
                <a16:creationId xmlns:a16="http://schemas.microsoft.com/office/drawing/2014/main" id="{CA1F9FC0-4A14-8219-84DC-B1D61698EE4A}"/>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304857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7B0A1-9BD6-B0A3-1102-E0773ECBB3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E87F29-AEDA-BDF7-8C0B-52CF6D178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DAB8B1-DB15-81F7-48C3-A6308F8FEA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0A757F-7720-AA2F-16DB-5B4172569D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578B9F-AEC2-1CCB-17EA-93BC35E42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3ADDEEA-4DF4-410A-B65E-F750E83FBB36}"/>
              </a:ext>
            </a:extLst>
          </p:cNvPr>
          <p:cNvSpPr>
            <a:spLocks noGrp="1"/>
          </p:cNvSpPr>
          <p:nvPr>
            <p:ph type="dt" sz="half" idx="10"/>
          </p:nvPr>
        </p:nvSpPr>
        <p:spPr/>
        <p:txBody>
          <a:bodyPr/>
          <a:lstStyle/>
          <a:p>
            <a:fld id="{040CC2F0-EA24-4949-874F-5F13F434AA44}" type="datetime1">
              <a:rPr lang="en-IN" smtClean="0"/>
              <a:t>19-03-2025</a:t>
            </a:fld>
            <a:endParaRPr lang="en-IN"/>
          </a:p>
        </p:txBody>
      </p:sp>
      <p:sp>
        <p:nvSpPr>
          <p:cNvPr id="8" name="Footer Placeholder 7">
            <a:extLst>
              <a:ext uri="{FF2B5EF4-FFF2-40B4-BE49-F238E27FC236}">
                <a16:creationId xmlns:a16="http://schemas.microsoft.com/office/drawing/2014/main" id="{90F839C7-3F7C-98F3-A612-DE6079BE9163}"/>
              </a:ext>
            </a:extLst>
          </p:cNvPr>
          <p:cNvSpPr>
            <a:spLocks noGrp="1"/>
          </p:cNvSpPr>
          <p:nvPr>
            <p:ph type="ftr" sz="quarter" idx="11"/>
          </p:nvPr>
        </p:nvSpPr>
        <p:spPr/>
        <p:txBody>
          <a:bodyPr/>
          <a:lstStyle/>
          <a:p>
            <a:r>
              <a:rPr lang="en-IN"/>
              <a:t>Galgotias University</a:t>
            </a:r>
          </a:p>
        </p:txBody>
      </p:sp>
      <p:sp>
        <p:nvSpPr>
          <p:cNvPr id="9" name="Slide Number Placeholder 8">
            <a:extLst>
              <a:ext uri="{FF2B5EF4-FFF2-40B4-BE49-F238E27FC236}">
                <a16:creationId xmlns:a16="http://schemas.microsoft.com/office/drawing/2014/main" id="{A6ED60D5-B96E-CB10-EF10-24D390209158}"/>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2493610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85F8-3F04-96B2-DFBB-F5EA7C78F86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A8FDE9-0DB9-E2EC-9EDB-3F7928924032}"/>
              </a:ext>
            </a:extLst>
          </p:cNvPr>
          <p:cNvSpPr>
            <a:spLocks noGrp="1"/>
          </p:cNvSpPr>
          <p:nvPr>
            <p:ph type="dt" sz="half" idx="10"/>
          </p:nvPr>
        </p:nvSpPr>
        <p:spPr/>
        <p:txBody>
          <a:bodyPr/>
          <a:lstStyle/>
          <a:p>
            <a:fld id="{D9FCA4BE-841D-4DBA-BF59-98160D016E95}" type="datetime1">
              <a:rPr lang="en-IN" smtClean="0"/>
              <a:t>19-03-2025</a:t>
            </a:fld>
            <a:endParaRPr lang="en-IN"/>
          </a:p>
        </p:txBody>
      </p:sp>
      <p:sp>
        <p:nvSpPr>
          <p:cNvPr id="4" name="Footer Placeholder 3">
            <a:extLst>
              <a:ext uri="{FF2B5EF4-FFF2-40B4-BE49-F238E27FC236}">
                <a16:creationId xmlns:a16="http://schemas.microsoft.com/office/drawing/2014/main" id="{B76EA0CC-2F72-01A7-0018-794D28895805}"/>
              </a:ext>
            </a:extLst>
          </p:cNvPr>
          <p:cNvSpPr>
            <a:spLocks noGrp="1"/>
          </p:cNvSpPr>
          <p:nvPr>
            <p:ph type="ftr" sz="quarter" idx="11"/>
          </p:nvPr>
        </p:nvSpPr>
        <p:spPr/>
        <p:txBody>
          <a:bodyPr/>
          <a:lstStyle/>
          <a:p>
            <a:r>
              <a:rPr lang="en-IN"/>
              <a:t>Galgotias University</a:t>
            </a:r>
          </a:p>
        </p:txBody>
      </p:sp>
      <p:sp>
        <p:nvSpPr>
          <p:cNvPr id="5" name="Slide Number Placeholder 4">
            <a:extLst>
              <a:ext uri="{FF2B5EF4-FFF2-40B4-BE49-F238E27FC236}">
                <a16:creationId xmlns:a16="http://schemas.microsoft.com/office/drawing/2014/main" id="{D1946089-63E6-1B47-884D-22AD3D59DAD3}"/>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3395177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68AA3-F340-1EBC-A758-E63E971B3C45}"/>
              </a:ext>
            </a:extLst>
          </p:cNvPr>
          <p:cNvSpPr>
            <a:spLocks noGrp="1"/>
          </p:cNvSpPr>
          <p:nvPr>
            <p:ph type="dt" sz="half" idx="10"/>
          </p:nvPr>
        </p:nvSpPr>
        <p:spPr/>
        <p:txBody>
          <a:bodyPr/>
          <a:lstStyle/>
          <a:p>
            <a:fld id="{2EA9DE3D-92F0-4B90-9BC3-DF561ACCB514}" type="datetime1">
              <a:rPr lang="en-IN" smtClean="0"/>
              <a:t>19-03-2025</a:t>
            </a:fld>
            <a:endParaRPr lang="en-IN"/>
          </a:p>
        </p:txBody>
      </p:sp>
      <p:sp>
        <p:nvSpPr>
          <p:cNvPr id="3" name="Footer Placeholder 2">
            <a:extLst>
              <a:ext uri="{FF2B5EF4-FFF2-40B4-BE49-F238E27FC236}">
                <a16:creationId xmlns:a16="http://schemas.microsoft.com/office/drawing/2014/main" id="{15C5A41D-81C9-E2BD-E9AF-3AA5DB41DC6F}"/>
              </a:ext>
            </a:extLst>
          </p:cNvPr>
          <p:cNvSpPr>
            <a:spLocks noGrp="1"/>
          </p:cNvSpPr>
          <p:nvPr>
            <p:ph type="ftr" sz="quarter" idx="11"/>
          </p:nvPr>
        </p:nvSpPr>
        <p:spPr/>
        <p:txBody>
          <a:bodyPr/>
          <a:lstStyle/>
          <a:p>
            <a:r>
              <a:rPr lang="en-IN"/>
              <a:t>Galgotias University</a:t>
            </a:r>
          </a:p>
        </p:txBody>
      </p:sp>
      <p:sp>
        <p:nvSpPr>
          <p:cNvPr id="4" name="Slide Number Placeholder 3">
            <a:extLst>
              <a:ext uri="{FF2B5EF4-FFF2-40B4-BE49-F238E27FC236}">
                <a16:creationId xmlns:a16="http://schemas.microsoft.com/office/drawing/2014/main" id="{F1F962B3-3ADB-9572-0FD2-4DB07FD8763A}"/>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3755772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CF039-A9DA-5A12-2BF1-B6433B9DF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C6751A8-C228-5300-A485-3F129FD363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9584203-9632-6129-E4C9-0F99428BB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945EB5-72B0-9141-EA99-820C022CC386}"/>
              </a:ext>
            </a:extLst>
          </p:cNvPr>
          <p:cNvSpPr>
            <a:spLocks noGrp="1"/>
          </p:cNvSpPr>
          <p:nvPr>
            <p:ph type="dt" sz="half" idx="10"/>
          </p:nvPr>
        </p:nvSpPr>
        <p:spPr/>
        <p:txBody>
          <a:bodyPr/>
          <a:lstStyle/>
          <a:p>
            <a:fld id="{44A4D748-5313-48F5-9420-28CC4F9D5D65}" type="datetime1">
              <a:rPr lang="en-IN" smtClean="0"/>
              <a:t>19-03-2025</a:t>
            </a:fld>
            <a:endParaRPr lang="en-IN"/>
          </a:p>
        </p:txBody>
      </p:sp>
      <p:sp>
        <p:nvSpPr>
          <p:cNvPr id="6" name="Footer Placeholder 5">
            <a:extLst>
              <a:ext uri="{FF2B5EF4-FFF2-40B4-BE49-F238E27FC236}">
                <a16:creationId xmlns:a16="http://schemas.microsoft.com/office/drawing/2014/main" id="{A273D456-31B6-1D53-751D-AC82FEAB700D}"/>
              </a:ext>
            </a:extLst>
          </p:cNvPr>
          <p:cNvSpPr>
            <a:spLocks noGrp="1"/>
          </p:cNvSpPr>
          <p:nvPr>
            <p:ph type="ftr" sz="quarter" idx="11"/>
          </p:nvPr>
        </p:nvSpPr>
        <p:spPr/>
        <p:txBody>
          <a:bodyPr/>
          <a:lstStyle/>
          <a:p>
            <a:r>
              <a:rPr lang="en-IN"/>
              <a:t>Galgotias University</a:t>
            </a:r>
          </a:p>
        </p:txBody>
      </p:sp>
      <p:sp>
        <p:nvSpPr>
          <p:cNvPr id="7" name="Slide Number Placeholder 6">
            <a:extLst>
              <a:ext uri="{FF2B5EF4-FFF2-40B4-BE49-F238E27FC236}">
                <a16:creationId xmlns:a16="http://schemas.microsoft.com/office/drawing/2014/main" id="{CBC32809-415E-2282-E04D-9B200C1C352E}"/>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1059673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4906-117D-5407-AA07-22F539EE4D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36F0D2-D921-4FA7-DA84-8E8520EED9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AD2AD95-AB02-5A07-7492-E9E0B8545F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2380F9-07CE-6F7A-6038-870977B023CB}"/>
              </a:ext>
            </a:extLst>
          </p:cNvPr>
          <p:cNvSpPr>
            <a:spLocks noGrp="1"/>
          </p:cNvSpPr>
          <p:nvPr>
            <p:ph type="dt" sz="half" idx="10"/>
          </p:nvPr>
        </p:nvSpPr>
        <p:spPr/>
        <p:txBody>
          <a:bodyPr/>
          <a:lstStyle/>
          <a:p>
            <a:fld id="{8E259F97-4389-4CF0-A3AF-539E1666475E}" type="datetime1">
              <a:rPr lang="en-IN" smtClean="0"/>
              <a:t>19-03-2025</a:t>
            </a:fld>
            <a:endParaRPr lang="en-IN"/>
          </a:p>
        </p:txBody>
      </p:sp>
      <p:sp>
        <p:nvSpPr>
          <p:cNvPr id="6" name="Footer Placeholder 5">
            <a:extLst>
              <a:ext uri="{FF2B5EF4-FFF2-40B4-BE49-F238E27FC236}">
                <a16:creationId xmlns:a16="http://schemas.microsoft.com/office/drawing/2014/main" id="{3B35F0A5-FF26-EF42-9F4E-7B487ABBDC60}"/>
              </a:ext>
            </a:extLst>
          </p:cNvPr>
          <p:cNvSpPr>
            <a:spLocks noGrp="1"/>
          </p:cNvSpPr>
          <p:nvPr>
            <p:ph type="ftr" sz="quarter" idx="11"/>
          </p:nvPr>
        </p:nvSpPr>
        <p:spPr/>
        <p:txBody>
          <a:bodyPr/>
          <a:lstStyle/>
          <a:p>
            <a:r>
              <a:rPr lang="en-IN"/>
              <a:t>Galgotias University</a:t>
            </a:r>
          </a:p>
        </p:txBody>
      </p:sp>
      <p:sp>
        <p:nvSpPr>
          <p:cNvPr id="7" name="Slide Number Placeholder 6">
            <a:extLst>
              <a:ext uri="{FF2B5EF4-FFF2-40B4-BE49-F238E27FC236}">
                <a16:creationId xmlns:a16="http://schemas.microsoft.com/office/drawing/2014/main" id="{A6CE9705-E90F-F624-39D6-6FCBE3A7BA48}"/>
              </a:ext>
            </a:extLst>
          </p:cNvPr>
          <p:cNvSpPr>
            <a:spLocks noGrp="1"/>
          </p:cNvSpPr>
          <p:nvPr>
            <p:ph type="sldNum" sz="quarter" idx="12"/>
          </p:nvPr>
        </p:nvSpPr>
        <p:spPr/>
        <p:txBody>
          <a:bodyPr/>
          <a:lstStyle/>
          <a:p>
            <a:fld id="{26510230-8DD5-4BA5-AB2D-CA30FC08F9D7}" type="slidenum">
              <a:rPr lang="en-IN" smtClean="0"/>
              <a:t>‹#›</a:t>
            </a:fld>
            <a:endParaRPr lang="en-IN"/>
          </a:p>
        </p:txBody>
      </p:sp>
    </p:spTree>
    <p:extLst>
      <p:ext uri="{BB962C8B-B14F-4D97-AF65-F5344CB8AC3E}">
        <p14:creationId xmlns:p14="http://schemas.microsoft.com/office/powerpoint/2010/main" val="833558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AADD83-735E-A88A-3D7F-6385A1A74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67D101-3984-8795-F0E9-CFAF99A144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4624CD-D795-52B1-6203-0AF8F58B88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81F908-E6B3-4617-92D9-99814B0B813F}" type="datetime1">
              <a:rPr lang="en-IN" smtClean="0"/>
              <a:t>19-03-2025</a:t>
            </a:fld>
            <a:endParaRPr lang="en-IN"/>
          </a:p>
        </p:txBody>
      </p:sp>
      <p:sp>
        <p:nvSpPr>
          <p:cNvPr id="5" name="Footer Placeholder 4">
            <a:extLst>
              <a:ext uri="{FF2B5EF4-FFF2-40B4-BE49-F238E27FC236}">
                <a16:creationId xmlns:a16="http://schemas.microsoft.com/office/drawing/2014/main" id="{491CF967-AE37-65C8-EF03-EB7E3B912D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IN"/>
              <a:t>Galgotias University</a:t>
            </a:r>
          </a:p>
        </p:txBody>
      </p:sp>
      <p:sp>
        <p:nvSpPr>
          <p:cNvPr id="6" name="Slide Number Placeholder 5">
            <a:extLst>
              <a:ext uri="{FF2B5EF4-FFF2-40B4-BE49-F238E27FC236}">
                <a16:creationId xmlns:a16="http://schemas.microsoft.com/office/drawing/2014/main" id="{C47BD2C0-494D-F5DE-E18D-99B852BA50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510230-8DD5-4BA5-AB2D-CA30FC08F9D7}" type="slidenum">
              <a:rPr lang="en-IN" smtClean="0"/>
              <a:t>‹#›</a:t>
            </a:fld>
            <a:endParaRPr lang="en-IN"/>
          </a:p>
        </p:txBody>
      </p:sp>
    </p:spTree>
    <p:extLst>
      <p:ext uri="{BB962C8B-B14F-4D97-AF65-F5344CB8AC3E}">
        <p14:creationId xmlns:p14="http://schemas.microsoft.com/office/powerpoint/2010/main" val="532666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4.xml"/><Relationship Id="rId7" Type="http://schemas.openxmlformats.org/officeDocument/2006/relationships/image" Target="../media/image2.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bin"/><Relationship Id="rId5" Type="http://schemas.openxmlformats.org/officeDocument/2006/relationships/image" Target="../media/image3.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jpg"/><Relationship Id="rId7" Type="http://schemas.openxmlformats.org/officeDocument/2006/relationships/diagramQuickStyle" Target="../diagrams/quickStyl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purple dots&#10;&#10;Description automatically generated">
            <a:extLst>
              <a:ext uri="{FF2B5EF4-FFF2-40B4-BE49-F238E27FC236}">
                <a16:creationId xmlns:a16="http://schemas.microsoft.com/office/drawing/2014/main" id="{B854E15F-5609-7D3B-3655-6DE3E5980655}"/>
              </a:ext>
            </a:extLst>
          </p:cNvPr>
          <p:cNvPicPr>
            <a:picLocks noChangeAspect="1"/>
          </p:cNvPicPr>
          <p:nvPr/>
        </p:nvPicPr>
        <p:blipFill>
          <a:blip r:embed="rId2"/>
          <a:srcRect l="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B4841D-4109-20CB-B253-8EF7C080604D}"/>
              </a:ext>
            </a:extLst>
          </p:cNvPr>
          <p:cNvSpPr>
            <a:spLocks noGrp="1"/>
          </p:cNvSpPr>
          <p:nvPr>
            <p:ph type="ctrTitle"/>
          </p:nvPr>
        </p:nvSpPr>
        <p:spPr>
          <a:xfrm>
            <a:off x="481029" y="1042460"/>
            <a:ext cx="8366216" cy="5131255"/>
          </a:xfrm>
        </p:spPr>
        <p:txBody>
          <a:bodyPr anchor="b">
            <a:normAutofit fontScale="90000"/>
          </a:bodyPr>
          <a:lstStyle/>
          <a:p>
            <a:pPr algn="l"/>
            <a:r>
              <a:rPr lang="en-IN" sz="6600" b="1" dirty="0">
                <a:solidFill>
                  <a:schemeClr val="bg1"/>
                </a:solidFill>
                <a:latin typeface="Georgia" panose="02040502050405020303" pitchFamily="18" charset="0"/>
                <a:cs typeface="Arial" panose="020B0604020202020204" pitchFamily="34" charset="0"/>
              </a:rPr>
              <a:t>NLP techniques and NLP applications</a:t>
            </a:r>
            <a:br>
              <a:rPr lang="en-IN" sz="4800" b="1" dirty="0">
                <a:solidFill>
                  <a:schemeClr val="bg1"/>
                </a:solidFill>
                <a:latin typeface="Georgia" panose="02040502050405020303" pitchFamily="18" charset="0"/>
                <a:cs typeface="Arial" panose="020B0604020202020204" pitchFamily="34" charset="0"/>
              </a:rPr>
            </a:br>
            <a:br>
              <a:rPr lang="en-IN" sz="4800" b="1" dirty="0">
                <a:solidFill>
                  <a:schemeClr val="bg1"/>
                </a:solidFill>
                <a:latin typeface="Georgia" panose="02040502050405020303" pitchFamily="18" charset="0"/>
                <a:cs typeface="Arial" panose="020B0604020202020204" pitchFamily="34" charset="0"/>
              </a:rPr>
            </a:br>
            <a:br>
              <a:rPr lang="en-IN" sz="4800" b="1" dirty="0">
                <a:solidFill>
                  <a:schemeClr val="bg1"/>
                </a:solidFill>
                <a:latin typeface="Georgia" panose="02040502050405020303" pitchFamily="18" charset="0"/>
                <a:cs typeface="Arial" panose="020B0604020202020204" pitchFamily="34" charset="0"/>
              </a:rPr>
            </a:br>
            <a:br>
              <a:rPr lang="en-IN" sz="4800" b="1" dirty="0">
                <a:solidFill>
                  <a:schemeClr val="bg1"/>
                </a:solidFill>
                <a:latin typeface="Georgia" panose="02040502050405020303" pitchFamily="18" charset="0"/>
                <a:cs typeface="Arial" panose="020B0604020202020204" pitchFamily="34" charset="0"/>
              </a:rPr>
            </a:br>
            <a:r>
              <a:rPr lang="en-IN" sz="1800" b="1" dirty="0">
                <a:solidFill>
                  <a:schemeClr val="bg1"/>
                </a:solidFill>
                <a:latin typeface="Georgia" panose="02040502050405020303" pitchFamily="18" charset="0"/>
                <a:cs typeface="Arial" panose="020B0604020202020204" pitchFamily="34" charset="0"/>
              </a:rPr>
              <a:t>Lecture No.: 2</a:t>
            </a:r>
            <a:br>
              <a:rPr lang="en-IN" sz="1800" b="1" dirty="0">
                <a:solidFill>
                  <a:schemeClr val="bg1"/>
                </a:solidFill>
                <a:latin typeface="Georgia" panose="02040502050405020303" pitchFamily="18" charset="0"/>
                <a:cs typeface="Arial" panose="020B0604020202020204" pitchFamily="34" charset="0"/>
              </a:rPr>
            </a:br>
            <a:r>
              <a:rPr lang="en-IN" sz="1800" b="1" dirty="0">
                <a:solidFill>
                  <a:schemeClr val="bg1"/>
                </a:solidFill>
                <a:latin typeface="Georgia" panose="02040502050405020303" pitchFamily="18" charset="0"/>
                <a:cs typeface="Arial" panose="020B0604020202020204" pitchFamily="34" charset="0"/>
              </a:rPr>
              <a:t>Course Name:  Natural Language Processing</a:t>
            </a:r>
            <a:br>
              <a:rPr lang="en-IN" sz="1800" b="1" dirty="0">
                <a:solidFill>
                  <a:schemeClr val="bg1"/>
                </a:solidFill>
                <a:latin typeface="Georgia" panose="02040502050405020303" pitchFamily="18" charset="0"/>
                <a:cs typeface="Arial" panose="020B0604020202020204" pitchFamily="34" charset="0"/>
              </a:rPr>
            </a:br>
            <a:r>
              <a:rPr lang="en-IN" sz="1800" b="1" dirty="0">
                <a:solidFill>
                  <a:schemeClr val="bg1"/>
                </a:solidFill>
                <a:latin typeface="Georgia" panose="02040502050405020303" pitchFamily="18" charset="0"/>
                <a:cs typeface="Arial" panose="020B0604020202020204" pitchFamily="34" charset="0"/>
              </a:rPr>
              <a:t>Course Code: R1UC616C</a:t>
            </a:r>
            <a:br>
              <a:rPr lang="en-IN" sz="1800" b="1" dirty="0">
                <a:solidFill>
                  <a:schemeClr val="bg1"/>
                </a:solidFill>
                <a:latin typeface="Georgia" panose="02040502050405020303" pitchFamily="18" charset="0"/>
                <a:cs typeface="Arial" panose="020B0604020202020204" pitchFamily="34" charset="0"/>
              </a:rPr>
            </a:br>
            <a:r>
              <a:rPr lang="en-IN" sz="1800" b="1" dirty="0">
                <a:solidFill>
                  <a:schemeClr val="bg1"/>
                </a:solidFill>
                <a:latin typeface="Georgia" panose="02040502050405020303" pitchFamily="18" charset="0"/>
                <a:cs typeface="Arial" panose="020B0604020202020204" pitchFamily="34" charset="0"/>
              </a:rPr>
              <a:t>Instructor Name: Mr. Amit Yadav</a:t>
            </a:r>
            <a:endParaRPr lang="en-IN" sz="4800" b="1" dirty="0">
              <a:solidFill>
                <a:schemeClr val="bg1"/>
              </a:solidFill>
              <a:latin typeface="Georgia" panose="02040502050405020303" pitchFamily="18" charset="0"/>
              <a:cs typeface="Arial" panose="020B0604020202020204" pitchFamily="34" charset="0"/>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6A2F329F-0D28-AAA9-6271-058B6B36CA1F}"/>
              </a:ext>
            </a:extLst>
          </p:cNvPr>
          <p:cNvSpPr>
            <a:spLocks noGrp="1"/>
          </p:cNvSpPr>
          <p:nvPr>
            <p:ph type="ftr" sz="quarter" idx="11"/>
          </p:nvPr>
        </p:nvSpPr>
        <p:spPr/>
        <p:txBody>
          <a:bodyPr/>
          <a:lstStyle/>
          <a:p>
            <a:r>
              <a:rPr lang="en-IN"/>
              <a:t>Galgotias University</a:t>
            </a:r>
          </a:p>
        </p:txBody>
      </p:sp>
      <p:sp>
        <p:nvSpPr>
          <p:cNvPr id="7" name="Slide Number Placeholder 6">
            <a:extLst>
              <a:ext uri="{FF2B5EF4-FFF2-40B4-BE49-F238E27FC236}">
                <a16:creationId xmlns:a16="http://schemas.microsoft.com/office/drawing/2014/main" id="{4D4B0897-FD56-B45E-C539-435F743AAB4C}"/>
              </a:ext>
            </a:extLst>
          </p:cNvPr>
          <p:cNvSpPr>
            <a:spLocks noGrp="1"/>
          </p:cNvSpPr>
          <p:nvPr>
            <p:ph type="sldNum" sz="quarter" idx="12"/>
          </p:nvPr>
        </p:nvSpPr>
        <p:spPr/>
        <p:txBody>
          <a:bodyPr/>
          <a:lstStyle/>
          <a:p>
            <a:fld id="{26510230-8DD5-4BA5-AB2D-CA30FC08F9D7}" type="slidenum">
              <a:rPr lang="en-IN" smtClean="0"/>
              <a:t>1</a:t>
            </a:fld>
            <a:endParaRPr lang="en-IN"/>
          </a:p>
        </p:txBody>
      </p:sp>
      <p:pic>
        <p:nvPicPr>
          <p:cNvPr id="10" name="Picture 9" descr="A blue circle with text and words&#10;&#10;Description automatically generated">
            <a:extLst>
              <a:ext uri="{FF2B5EF4-FFF2-40B4-BE49-F238E27FC236}">
                <a16:creationId xmlns:a16="http://schemas.microsoft.com/office/drawing/2014/main" id="{B8F66ABA-C07C-7B4E-0E32-86C3BB04AA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565" y="176753"/>
            <a:ext cx="1190469" cy="1190469"/>
          </a:xfrm>
          <a:prstGeom prst="rect">
            <a:avLst/>
          </a:prstGeom>
        </p:spPr>
      </p:pic>
      <p:pic>
        <p:nvPicPr>
          <p:cNvPr id="14" name="Picture 13">
            <a:extLst>
              <a:ext uri="{FF2B5EF4-FFF2-40B4-BE49-F238E27FC236}">
                <a16:creationId xmlns:a16="http://schemas.microsoft.com/office/drawing/2014/main" id="{6D384452-4160-9C26-85E1-F43C3EFF0F8A}"/>
              </a:ext>
            </a:extLst>
          </p:cNvPr>
          <p:cNvPicPr>
            <a:picLocks noChangeAspect="1"/>
          </p:cNvPicPr>
          <p:nvPr/>
        </p:nvPicPr>
        <p:blipFill>
          <a:blip r:embed="rId4"/>
          <a:stretch>
            <a:fillRect/>
          </a:stretch>
        </p:blipFill>
        <p:spPr>
          <a:xfrm>
            <a:off x="242966" y="208906"/>
            <a:ext cx="3015084" cy="833554"/>
          </a:xfrm>
          <a:prstGeom prst="rect">
            <a:avLst/>
          </a:prstGeom>
        </p:spPr>
      </p:pic>
    </p:spTree>
    <p:extLst>
      <p:ext uri="{BB962C8B-B14F-4D97-AF65-F5344CB8AC3E}">
        <p14:creationId xmlns:p14="http://schemas.microsoft.com/office/powerpoint/2010/main" val="2827898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37036-4103-EEE7-D8F2-0885DF9F729B}"/>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E30A5996-4300-F3D7-3275-2BF3725F161B}"/>
              </a:ext>
            </a:extLst>
          </p:cNvPr>
          <p:cNvSpPr>
            <a:spLocks noGrp="1"/>
          </p:cNvSpPr>
          <p:nvPr>
            <p:ph type="ftr" sz="quarter" idx="11"/>
          </p:nvPr>
        </p:nvSpPr>
        <p:spPr/>
        <p:txBody>
          <a:bodyPr/>
          <a:lstStyle/>
          <a:p>
            <a:r>
              <a:rPr lang="en-IN"/>
              <a:t>Galgotias University</a:t>
            </a:r>
          </a:p>
        </p:txBody>
      </p:sp>
      <p:sp>
        <p:nvSpPr>
          <p:cNvPr id="9" name="Slide Number Placeholder 8">
            <a:extLst>
              <a:ext uri="{FF2B5EF4-FFF2-40B4-BE49-F238E27FC236}">
                <a16:creationId xmlns:a16="http://schemas.microsoft.com/office/drawing/2014/main" id="{CF0E06F1-4D39-9F4E-6186-309901E401E6}"/>
              </a:ext>
            </a:extLst>
          </p:cNvPr>
          <p:cNvSpPr>
            <a:spLocks noGrp="1"/>
          </p:cNvSpPr>
          <p:nvPr>
            <p:ph type="sldNum" sz="quarter" idx="12"/>
          </p:nvPr>
        </p:nvSpPr>
        <p:spPr/>
        <p:txBody>
          <a:bodyPr/>
          <a:lstStyle/>
          <a:p>
            <a:fld id="{26510230-8DD5-4BA5-AB2D-CA30FC08F9D7}" type="slidenum">
              <a:rPr lang="en-IN" smtClean="0"/>
              <a:t>10</a:t>
            </a:fld>
            <a:endParaRPr lang="en-IN"/>
          </a:p>
        </p:txBody>
      </p:sp>
      <p:pic>
        <p:nvPicPr>
          <p:cNvPr id="16" name="Picture 15" descr="A blue circle with text and words&#10;&#10;Description automatically generated">
            <a:extLst>
              <a:ext uri="{FF2B5EF4-FFF2-40B4-BE49-F238E27FC236}">
                <a16:creationId xmlns:a16="http://schemas.microsoft.com/office/drawing/2014/main" id="{B45B9313-0E59-8071-E4C3-644474629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17" name="Picture 16">
            <a:extLst>
              <a:ext uri="{FF2B5EF4-FFF2-40B4-BE49-F238E27FC236}">
                <a16:creationId xmlns:a16="http://schemas.microsoft.com/office/drawing/2014/main" id="{BBA24695-F1B3-A823-27A4-F543E2C196C4}"/>
              </a:ext>
            </a:extLst>
          </p:cNvPr>
          <p:cNvPicPr>
            <a:picLocks noChangeAspect="1"/>
          </p:cNvPicPr>
          <p:nvPr/>
        </p:nvPicPr>
        <p:blipFill>
          <a:blip r:embed="rId3"/>
          <a:stretch>
            <a:fillRect/>
          </a:stretch>
        </p:blipFill>
        <p:spPr>
          <a:xfrm>
            <a:off x="242966" y="208906"/>
            <a:ext cx="2215421" cy="612478"/>
          </a:xfrm>
          <a:prstGeom prst="rect">
            <a:avLst/>
          </a:prstGeom>
        </p:spPr>
      </p:pic>
      <p:sp>
        <p:nvSpPr>
          <p:cNvPr id="2" name="Title 1">
            <a:extLst>
              <a:ext uri="{FF2B5EF4-FFF2-40B4-BE49-F238E27FC236}">
                <a16:creationId xmlns:a16="http://schemas.microsoft.com/office/drawing/2014/main" id="{29907F84-511E-A6A0-9D9F-141A107C6F0B}"/>
              </a:ext>
            </a:extLst>
          </p:cNvPr>
          <p:cNvSpPr>
            <a:spLocks noGrp="1"/>
          </p:cNvSpPr>
          <p:nvPr>
            <p:ph type="title"/>
          </p:nvPr>
        </p:nvSpPr>
        <p:spPr>
          <a:xfrm>
            <a:off x="2610826" y="234863"/>
            <a:ext cx="6812983" cy="758513"/>
          </a:xfrm>
        </p:spPr>
        <p:txBody>
          <a:bodyPr vert="horz" lIns="91440" tIns="45720" rIns="91440" bIns="45720" rtlCol="0" anchor="t">
            <a:normAutofit/>
          </a:bodyPr>
          <a:lstStyle/>
          <a:p>
            <a:r>
              <a:rPr lang="en-US" sz="4000" b="1" dirty="0">
                <a:solidFill>
                  <a:schemeClr val="tx2"/>
                </a:solidFill>
              </a:rPr>
              <a:t>Reflection- Learning Activity 1</a:t>
            </a:r>
          </a:p>
        </p:txBody>
      </p:sp>
      <p:sp>
        <p:nvSpPr>
          <p:cNvPr id="4" name="TextBox 3">
            <a:extLst>
              <a:ext uri="{FF2B5EF4-FFF2-40B4-BE49-F238E27FC236}">
                <a16:creationId xmlns:a16="http://schemas.microsoft.com/office/drawing/2014/main" id="{9DDA31F4-03A7-7841-79F9-5B9CAD3F1B66}"/>
              </a:ext>
            </a:extLst>
          </p:cNvPr>
          <p:cNvSpPr txBox="1"/>
          <p:nvPr/>
        </p:nvSpPr>
        <p:spPr>
          <a:xfrm>
            <a:off x="558702" y="1051486"/>
            <a:ext cx="10349730" cy="3139321"/>
          </a:xfrm>
          <a:prstGeom prst="rect">
            <a:avLst/>
          </a:prstGeom>
          <a:noFill/>
        </p:spPr>
        <p:txBody>
          <a:bodyPr wrap="square">
            <a:spAutoFit/>
          </a:bodyPr>
          <a:lstStyle/>
          <a:p>
            <a:r>
              <a:rPr lang="en-IN" b="1" dirty="0"/>
              <a:t>POS Tagging (Part-of-Speech Tagging):</a:t>
            </a:r>
            <a:endParaRPr lang="en-IN" dirty="0"/>
          </a:p>
          <a:p>
            <a:r>
              <a:rPr lang="en-IN" dirty="0"/>
              <a:t>Sentence 1:"John" (Noun, Proper)	"works" (Verb, 3rd person singular)	"at" (Preposition)		"a" (Determiner)	"software" (Noun, Common)	"company" (Noun, Common)	"in" (Preposition)	"New" (Adjective)	"York" (Noun, Proper)</a:t>
            </a:r>
          </a:p>
          <a:p>
            <a:r>
              <a:rPr lang="en-IN" dirty="0"/>
              <a:t>Sentence 2:"He" (Pronoun)	"enjoys" (Verb, 3rd person singular)	"programming" (Noun, Gerund)	"and" (Conjunction)	"developing" (Verb, Gerund)	"new" (Adjective)		"applications" (Noun, Plural)	"for" (Preposition)	"his" (Possessive Pronoun)		"team" (Noun, Common)</a:t>
            </a:r>
          </a:p>
          <a:p>
            <a:r>
              <a:rPr lang="en-US" b="1" dirty="0"/>
              <a:t>NER Tagging (Named Entity Recognition):</a:t>
            </a:r>
          </a:p>
          <a:p>
            <a:r>
              <a:rPr lang="en-US" dirty="0"/>
              <a:t>Sentence 1:"John" (Person)		"New York" (Location)</a:t>
            </a:r>
          </a:p>
          <a:p>
            <a:r>
              <a:rPr lang="en-US" dirty="0"/>
              <a:t>Sentence 2:No specific named entities found.</a:t>
            </a:r>
            <a:endParaRPr lang="en-IN" dirty="0"/>
          </a:p>
        </p:txBody>
      </p:sp>
    </p:spTree>
    <p:extLst>
      <p:ext uri="{BB962C8B-B14F-4D97-AF65-F5344CB8AC3E}">
        <p14:creationId xmlns:p14="http://schemas.microsoft.com/office/powerpoint/2010/main" val="1123796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E3D3-5416-2940-1D05-671B50B11473}"/>
              </a:ext>
            </a:extLst>
          </p:cNvPr>
          <p:cNvSpPr>
            <a:spLocks noGrp="1"/>
          </p:cNvSpPr>
          <p:nvPr>
            <p:ph type="title"/>
          </p:nvPr>
        </p:nvSpPr>
        <p:spPr>
          <a:xfrm>
            <a:off x="283340" y="2315907"/>
            <a:ext cx="3459014" cy="1113093"/>
          </a:xfrm>
        </p:spPr>
        <p:txBody>
          <a:bodyPr vert="horz" lIns="91440" tIns="45720" rIns="91440" bIns="45720" rtlCol="0" anchor="t">
            <a:normAutofit fontScale="90000"/>
          </a:bodyPr>
          <a:lstStyle/>
          <a:p>
            <a:r>
              <a:rPr lang="en-US" sz="4000" b="1" dirty="0">
                <a:solidFill>
                  <a:schemeClr val="tx2"/>
                </a:solidFill>
              </a:rPr>
              <a:t>Application of NLP</a:t>
            </a:r>
          </a:p>
        </p:txBody>
      </p:sp>
      <p:sp>
        <p:nvSpPr>
          <p:cNvPr id="5" name="Footer Placeholder 4">
            <a:extLst>
              <a:ext uri="{FF2B5EF4-FFF2-40B4-BE49-F238E27FC236}">
                <a16:creationId xmlns:a16="http://schemas.microsoft.com/office/drawing/2014/main" id="{2C052BF2-DB06-0F33-BF4F-030AA3F678EC}"/>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5272DA88-D8CC-8A73-7FE5-80FE9C227176}"/>
              </a:ext>
            </a:extLst>
          </p:cNvPr>
          <p:cNvSpPr>
            <a:spLocks noGrp="1"/>
          </p:cNvSpPr>
          <p:nvPr>
            <p:ph type="sldNum" sz="quarter" idx="12"/>
          </p:nvPr>
        </p:nvSpPr>
        <p:spPr/>
        <p:txBody>
          <a:bodyPr/>
          <a:lstStyle/>
          <a:p>
            <a:fld id="{26510230-8DD5-4BA5-AB2D-CA30FC08F9D7}" type="slidenum">
              <a:rPr lang="en-IN" smtClean="0"/>
              <a:t>11</a:t>
            </a:fld>
            <a:endParaRPr lang="en-IN"/>
          </a:p>
        </p:txBody>
      </p:sp>
      <p:pic>
        <p:nvPicPr>
          <p:cNvPr id="7" name="Picture 6" descr="A blue circle with text and words&#10;&#10;Description automatically generated">
            <a:extLst>
              <a:ext uri="{FF2B5EF4-FFF2-40B4-BE49-F238E27FC236}">
                <a16:creationId xmlns:a16="http://schemas.microsoft.com/office/drawing/2014/main" id="{DE8C5C32-4B1A-2F85-5953-205FDF0CF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9" name="Picture 8">
            <a:extLst>
              <a:ext uri="{FF2B5EF4-FFF2-40B4-BE49-F238E27FC236}">
                <a16:creationId xmlns:a16="http://schemas.microsoft.com/office/drawing/2014/main" id="{5305C504-6FFB-501B-1BBD-B0BC3C11F657}"/>
              </a:ext>
            </a:extLst>
          </p:cNvPr>
          <p:cNvPicPr>
            <a:picLocks noChangeAspect="1"/>
          </p:cNvPicPr>
          <p:nvPr/>
        </p:nvPicPr>
        <p:blipFill>
          <a:blip r:embed="rId3"/>
          <a:stretch>
            <a:fillRect/>
          </a:stretch>
        </p:blipFill>
        <p:spPr>
          <a:xfrm>
            <a:off x="242966" y="208906"/>
            <a:ext cx="2215421" cy="612478"/>
          </a:xfrm>
          <a:prstGeom prst="rect">
            <a:avLst/>
          </a:prstGeom>
        </p:spPr>
      </p:pic>
      <p:pic>
        <p:nvPicPr>
          <p:cNvPr id="3" name="Picture 2" descr="Use cases">
            <a:extLst>
              <a:ext uri="{FF2B5EF4-FFF2-40B4-BE49-F238E27FC236}">
                <a16:creationId xmlns:a16="http://schemas.microsoft.com/office/drawing/2014/main" id="{E8A52201-C321-275C-E7DB-C017E91E36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374" b="2747"/>
          <a:stretch/>
        </p:blipFill>
        <p:spPr bwMode="auto">
          <a:xfrm>
            <a:off x="3974470" y="208906"/>
            <a:ext cx="6784096" cy="621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607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47B602-2943-1242-A6D5-FB242B030FE1}"/>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D31C5A7A-A085-79F4-1709-5872BF0FB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26C9FD5F-7FB6-0038-F6DD-9FB28E0197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F30FF2-E584-7518-3FF9-D43B82F8BDB4}"/>
              </a:ext>
            </a:extLst>
          </p:cNvPr>
          <p:cNvSpPr>
            <a:spLocks noGrp="1"/>
          </p:cNvSpPr>
          <p:nvPr>
            <p:ph idx="1"/>
          </p:nvPr>
        </p:nvSpPr>
        <p:spPr>
          <a:xfrm>
            <a:off x="237268" y="1872870"/>
            <a:ext cx="5621466" cy="4776224"/>
          </a:xfrm>
        </p:spPr>
        <p:txBody>
          <a:bodyPr anchor="ctr">
            <a:normAutofit/>
          </a:bodyPr>
          <a:lstStyle/>
          <a:p>
            <a:r>
              <a:rPr lang="en-IN" sz="2400" dirty="0"/>
              <a:t>Scan the QR code the answer the given questions</a:t>
            </a:r>
          </a:p>
          <a:p>
            <a:pPr marL="0" indent="0" algn="just">
              <a:buNone/>
            </a:pPr>
            <a:r>
              <a:rPr lang="en-US" sz="1600" b="1" dirty="0"/>
              <a:t>Question 1: </a:t>
            </a:r>
            <a:r>
              <a:rPr lang="en-US" sz="1600" dirty="0"/>
              <a:t>Which of the following is an application of NLP that helps in understanding the emotions or sentiments expressed in text?</a:t>
            </a:r>
          </a:p>
          <a:p>
            <a:pPr marL="0" indent="0" algn="just">
              <a:buNone/>
            </a:pPr>
            <a:r>
              <a:rPr lang="en-US" sz="1600" b="1" dirty="0"/>
              <a:t>Question 2: </a:t>
            </a:r>
            <a:r>
              <a:rPr lang="en-US" sz="1600" dirty="0"/>
              <a:t>Which NLP application is used for automating conversations with users through chat or voice interfaces?</a:t>
            </a:r>
          </a:p>
          <a:p>
            <a:pPr marL="0" indent="0" algn="just">
              <a:buNone/>
            </a:pPr>
            <a:r>
              <a:rPr lang="en-US" sz="1600" b="1" dirty="0"/>
              <a:t>Question 3: </a:t>
            </a:r>
            <a:r>
              <a:rPr lang="en-US" sz="1600" dirty="0"/>
              <a:t>Which of the following NLP applications is designed to detect and prevent fraudulent activities based on text data?</a:t>
            </a:r>
          </a:p>
          <a:p>
            <a:pPr marL="0" indent="0" algn="just">
              <a:buNone/>
            </a:pPr>
            <a:r>
              <a:rPr lang="en-US" sz="1600" b="1" dirty="0"/>
              <a:t>Question 4: </a:t>
            </a:r>
            <a:r>
              <a:rPr lang="en-US" sz="1600" dirty="0"/>
              <a:t>What NLP application is used for converting large pieces of text into a condensed version while retaining the key points?</a:t>
            </a:r>
          </a:p>
          <a:p>
            <a:pPr marL="0" indent="0" algn="just">
              <a:buNone/>
            </a:pPr>
            <a:r>
              <a:rPr lang="en-US" sz="1600" b="1" dirty="0"/>
              <a:t>Question 5: </a:t>
            </a:r>
            <a:r>
              <a:rPr lang="en-US" sz="1600" dirty="0"/>
              <a:t>Which NLP application is used to detect the language of a given text or speech?</a:t>
            </a:r>
            <a:endParaRPr lang="en-IN" sz="2400" dirty="0"/>
          </a:p>
        </p:txBody>
      </p:sp>
      <p:pic>
        <p:nvPicPr>
          <p:cNvPr id="5" name="Picture 4" descr="White bulbs with a yellow one standing out">
            <a:extLst>
              <a:ext uri="{FF2B5EF4-FFF2-40B4-BE49-F238E27FC236}">
                <a16:creationId xmlns:a16="http://schemas.microsoft.com/office/drawing/2014/main" id="{4870E752-9882-5AFE-3001-474D43692832}"/>
              </a:ext>
            </a:extLst>
          </p:cNvPr>
          <p:cNvPicPr>
            <a:picLocks noChangeAspect="1"/>
          </p:cNvPicPr>
          <p:nvPr/>
        </p:nvPicPr>
        <p:blipFill>
          <a:blip r:embed="rId2"/>
          <a:srcRect l="12365" r="28234" b="-2"/>
          <a:stretch/>
        </p:blipFill>
        <p:spPr>
          <a:xfrm>
            <a:off x="6096000" y="1"/>
            <a:ext cx="6102825" cy="6858000"/>
          </a:xfrm>
          <a:prstGeom prst="rect">
            <a:avLst/>
          </a:prstGeom>
        </p:spPr>
      </p:pic>
      <p:pic>
        <p:nvPicPr>
          <p:cNvPr id="6" name="Picture 5">
            <a:extLst>
              <a:ext uri="{FF2B5EF4-FFF2-40B4-BE49-F238E27FC236}">
                <a16:creationId xmlns:a16="http://schemas.microsoft.com/office/drawing/2014/main" id="{77498AAB-AF8E-824E-A6E8-5DF6DDB95CA6}"/>
              </a:ext>
            </a:extLst>
          </p:cNvPr>
          <p:cNvPicPr>
            <a:picLocks noChangeAspect="1"/>
          </p:cNvPicPr>
          <p:nvPr/>
        </p:nvPicPr>
        <p:blipFill>
          <a:blip r:embed="rId3"/>
          <a:stretch>
            <a:fillRect/>
          </a:stretch>
        </p:blipFill>
        <p:spPr>
          <a:xfrm>
            <a:off x="9562400" y="4260925"/>
            <a:ext cx="2392332" cy="2292055"/>
          </a:xfrm>
          <a:prstGeom prst="rect">
            <a:avLst/>
          </a:prstGeom>
        </p:spPr>
      </p:pic>
      <p:sp>
        <p:nvSpPr>
          <p:cNvPr id="15" name="Footer Placeholder 14">
            <a:extLst>
              <a:ext uri="{FF2B5EF4-FFF2-40B4-BE49-F238E27FC236}">
                <a16:creationId xmlns:a16="http://schemas.microsoft.com/office/drawing/2014/main" id="{6AA41A0A-BE69-074C-E527-9115A79C161F}"/>
              </a:ext>
            </a:extLst>
          </p:cNvPr>
          <p:cNvSpPr>
            <a:spLocks noGrp="1"/>
          </p:cNvSpPr>
          <p:nvPr>
            <p:ph type="ftr" sz="quarter" idx="11"/>
          </p:nvPr>
        </p:nvSpPr>
        <p:spPr/>
        <p:txBody>
          <a:bodyPr/>
          <a:lstStyle/>
          <a:p>
            <a:r>
              <a:rPr lang="en-IN"/>
              <a:t>Galgotias University</a:t>
            </a:r>
          </a:p>
        </p:txBody>
      </p:sp>
      <p:sp>
        <p:nvSpPr>
          <p:cNvPr id="16" name="Slide Number Placeholder 15">
            <a:extLst>
              <a:ext uri="{FF2B5EF4-FFF2-40B4-BE49-F238E27FC236}">
                <a16:creationId xmlns:a16="http://schemas.microsoft.com/office/drawing/2014/main" id="{FAE900BF-9AD3-D327-F305-9DEFE1CFC165}"/>
              </a:ext>
            </a:extLst>
          </p:cNvPr>
          <p:cNvSpPr>
            <a:spLocks noGrp="1"/>
          </p:cNvSpPr>
          <p:nvPr>
            <p:ph type="sldNum" sz="quarter" idx="12"/>
          </p:nvPr>
        </p:nvSpPr>
        <p:spPr/>
        <p:txBody>
          <a:bodyPr/>
          <a:lstStyle/>
          <a:p>
            <a:fld id="{26510230-8DD5-4BA5-AB2D-CA30FC08F9D7}" type="slidenum">
              <a:rPr lang="en-IN" smtClean="0"/>
              <a:t>12</a:t>
            </a:fld>
            <a:endParaRPr lang="en-IN"/>
          </a:p>
        </p:txBody>
      </p:sp>
      <p:pic>
        <p:nvPicPr>
          <p:cNvPr id="17" name="Picture 16" descr="A blue circle with text and words&#10;&#10;Description automatically generated">
            <a:extLst>
              <a:ext uri="{FF2B5EF4-FFF2-40B4-BE49-F238E27FC236}">
                <a16:creationId xmlns:a16="http://schemas.microsoft.com/office/drawing/2014/main" id="{A974C67E-BD4F-7D60-192E-AEE6819DD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18" name="Picture 17">
            <a:extLst>
              <a:ext uri="{FF2B5EF4-FFF2-40B4-BE49-F238E27FC236}">
                <a16:creationId xmlns:a16="http://schemas.microsoft.com/office/drawing/2014/main" id="{AFBB09F4-C5BA-511D-C5DF-65496D3DD190}"/>
              </a:ext>
            </a:extLst>
          </p:cNvPr>
          <p:cNvPicPr>
            <a:picLocks noChangeAspect="1"/>
          </p:cNvPicPr>
          <p:nvPr/>
        </p:nvPicPr>
        <p:blipFill>
          <a:blip r:embed="rId5"/>
          <a:stretch>
            <a:fillRect/>
          </a:stretch>
        </p:blipFill>
        <p:spPr>
          <a:xfrm>
            <a:off x="242966" y="208906"/>
            <a:ext cx="2215421" cy="612478"/>
          </a:xfrm>
          <a:prstGeom prst="rect">
            <a:avLst/>
          </a:prstGeom>
        </p:spPr>
      </p:pic>
      <p:sp>
        <p:nvSpPr>
          <p:cNvPr id="2" name="Title 1">
            <a:extLst>
              <a:ext uri="{FF2B5EF4-FFF2-40B4-BE49-F238E27FC236}">
                <a16:creationId xmlns:a16="http://schemas.microsoft.com/office/drawing/2014/main" id="{5EA84A8D-07B3-5F41-BEA6-A0D7819BE632}"/>
              </a:ext>
            </a:extLst>
          </p:cNvPr>
          <p:cNvSpPr>
            <a:spLocks noGrp="1"/>
          </p:cNvSpPr>
          <p:nvPr>
            <p:ph type="title"/>
          </p:nvPr>
        </p:nvSpPr>
        <p:spPr>
          <a:xfrm>
            <a:off x="428399" y="1051486"/>
            <a:ext cx="4646904" cy="1024649"/>
          </a:xfrm>
        </p:spPr>
        <p:txBody>
          <a:bodyPr anchor="ctr">
            <a:normAutofit/>
          </a:bodyPr>
          <a:lstStyle/>
          <a:p>
            <a:r>
              <a:rPr lang="en-IN" sz="4000" dirty="0">
                <a:latin typeface="Georgia" panose="02040502050405020303" pitchFamily="18" charset="0"/>
              </a:rPr>
              <a:t>Learning Activity 2</a:t>
            </a:r>
          </a:p>
        </p:txBody>
      </p:sp>
    </p:spTree>
    <p:extLst>
      <p:ext uri="{BB962C8B-B14F-4D97-AF65-F5344CB8AC3E}">
        <p14:creationId xmlns:p14="http://schemas.microsoft.com/office/powerpoint/2010/main" val="1825010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E3D3-5416-2940-1D05-671B50B11473}"/>
              </a:ext>
            </a:extLst>
          </p:cNvPr>
          <p:cNvSpPr>
            <a:spLocks noGrp="1"/>
          </p:cNvSpPr>
          <p:nvPr>
            <p:ph type="title"/>
          </p:nvPr>
        </p:nvSpPr>
        <p:spPr>
          <a:xfrm>
            <a:off x="3055268" y="307881"/>
            <a:ext cx="6081463" cy="612478"/>
          </a:xfrm>
        </p:spPr>
        <p:txBody>
          <a:bodyPr vert="horz" lIns="91440" tIns="45720" rIns="91440" bIns="45720" rtlCol="0" anchor="t">
            <a:normAutofit fontScale="90000"/>
          </a:bodyPr>
          <a:lstStyle/>
          <a:p>
            <a:r>
              <a:rPr lang="en-US" sz="4000" b="1" dirty="0">
                <a:solidFill>
                  <a:schemeClr val="tx2"/>
                </a:solidFill>
              </a:rPr>
              <a:t>Reflection- Learning Activity 2</a:t>
            </a:r>
          </a:p>
        </p:txBody>
      </p:sp>
      <p:sp>
        <p:nvSpPr>
          <p:cNvPr id="3" name="Footer Placeholder 2">
            <a:extLst>
              <a:ext uri="{FF2B5EF4-FFF2-40B4-BE49-F238E27FC236}">
                <a16:creationId xmlns:a16="http://schemas.microsoft.com/office/drawing/2014/main" id="{F78519F1-0B89-4EB4-3D62-C751E0DF0DAB}"/>
              </a:ext>
            </a:extLst>
          </p:cNvPr>
          <p:cNvSpPr>
            <a:spLocks noGrp="1"/>
          </p:cNvSpPr>
          <p:nvPr>
            <p:ph type="ftr" sz="quarter" idx="11"/>
          </p:nvPr>
        </p:nvSpPr>
        <p:spPr/>
        <p:txBody>
          <a:bodyPr/>
          <a:lstStyle/>
          <a:p>
            <a:r>
              <a:rPr lang="en-IN"/>
              <a:t>Galgotias University</a:t>
            </a:r>
          </a:p>
        </p:txBody>
      </p:sp>
      <p:sp>
        <p:nvSpPr>
          <p:cNvPr id="4" name="Slide Number Placeholder 3">
            <a:extLst>
              <a:ext uri="{FF2B5EF4-FFF2-40B4-BE49-F238E27FC236}">
                <a16:creationId xmlns:a16="http://schemas.microsoft.com/office/drawing/2014/main" id="{A771400C-45D1-B069-5B91-2105997511BD}"/>
              </a:ext>
            </a:extLst>
          </p:cNvPr>
          <p:cNvSpPr>
            <a:spLocks noGrp="1"/>
          </p:cNvSpPr>
          <p:nvPr>
            <p:ph type="sldNum" sz="quarter" idx="12"/>
          </p:nvPr>
        </p:nvSpPr>
        <p:spPr/>
        <p:txBody>
          <a:bodyPr/>
          <a:lstStyle/>
          <a:p>
            <a:fld id="{26510230-8DD5-4BA5-AB2D-CA30FC08F9D7}" type="slidenum">
              <a:rPr lang="en-IN" smtClean="0"/>
              <a:t>13</a:t>
            </a:fld>
            <a:endParaRPr lang="en-IN"/>
          </a:p>
        </p:txBody>
      </p:sp>
      <p:pic>
        <p:nvPicPr>
          <p:cNvPr id="5" name="Picture 4" descr="A blue circle with text and words&#10;&#10;Description automatically generated">
            <a:extLst>
              <a:ext uri="{FF2B5EF4-FFF2-40B4-BE49-F238E27FC236}">
                <a16:creationId xmlns:a16="http://schemas.microsoft.com/office/drawing/2014/main" id="{F48BF935-342D-FA5C-7B89-95045B1C2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6" name="Picture 5">
            <a:extLst>
              <a:ext uri="{FF2B5EF4-FFF2-40B4-BE49-F238E27FC236}">
                <a16:creationId xmlns:a16="http://schemas.microsoft.com/office/drawing/2014/main" id="{93994E88-1D06-C6AD-1BCB-7EADC8650151}"/>
              </a:ext>
            </a:extLst>
          </p:cNvPr>
          <p:cNvPicPr>
            <a:picLocks noChangeAspect="1"/>
          </p:cNvPicPr>
          <p:nvPr/>
        </p:nvPicPr>
        <p:blipFill>
          <a:blip r:embed="rId3"/>
          <a:stretch>
            <a:fillRect/>
          </a:stretch>
        </p:blipFill>
        <p:spPr>
          <a:xfrm>
            <a:off x="242966" y="208906"/>
            <a:ext cx="2215421" cy="612478"/>
          </a:xfrm>
          <a:prstGeom prst="rect">
            <a:avLst/>
          </a:prstGeom>
        </p:spPr>
      </p:pic>
      <p:sp>
        <p:nvSpPr>
          <p:cNvPr id="10" name="TextBox 9">
            <a:extLst>
              <a:ext uri="{FF2B5EF4-FFF2-40B4-BE49-F238E27FC236}">
                <a16:creationId xmlns:a16="http://schemas.microsoft.com/office/drawing/2014/main" id="{D48DB650-F78A-30C6-5F9E-26ABAFB5108D}"/>
              </a:ext>
            </a:extLst>
          </p:cNvPr>
          <p:cNvSpPr txBox="1"/>
          <p:nvPr/>
        </p:nvSpPr>
        <p:spPr>
          <a:xfrm>
            <a:off x="472130" y="1415721"/>
            <a:ext cx="11330664" cy="4401205"/>
          </a:xfrm>
          <a:prstGeom prst="rect">
            <a:avLst/>
          </a:prstGeom>
          <a:noFill/>
        </p:spPr>
        <p:txBody>
          <a:bodyPr wrap="square">
            <a:spAutoFit/>
          </a:bodyPr>
          <a:lstStyle/>
          <a:p>
            <a:pPr algn="just"/>
            <a:r>
              <a:rPr lang="en-US" sz="2000" b="1" dirty="0"/>
              <a:t>Question 1: Which</a:t>
            </a:r>
            <a:r>
              <a:rPr lang="en-US" sz="2000" dirty="0"/>
              <a:t> of the following is an application of NLP that helps in understanding the emotions 	or sentiments expressed in text?</a:t>
            </a:r>
          </a:p>
          <a:p>
            <a:pPr lvl="1" algn="just"/>
            <a:r>
              <a:rPr lang="en-US" sz="2000" b="1" dirty="0"/>
              <a:t>	Answer: </a:t>
            </a:r>
            <a:r>
              <a:rPr lang="en-US" sz="2000" dirty="0"/>
              <a:t>Sentiment Analysis</a:t>
            </a:r>
          </a:p>
          <a:p>
            <a:pPr algn="just"/>
            <a:r>
              <a:rPr lang="en-US" sz="2000" b="1" dirty="0"/>
              <a:t>Question 2: </a:t>
            </a:r>
            <a:r>
              <a:rPr lang="en-US" sz="2000" dirty="0"/>
              <a:t>Which NLP application is used for automating conversations with users through chat or 		voice interfaces?</a:t>
            </a:r>
          </a:p>
          <a:p>
            <a:pPr algn="just"/>
            <a:r>
              <a:rPr lang="en-US" sz="2000" b="1" dirty="0"/>
              <a:t>	Answer:  </a:t>
            </a:r>
            <a:r>
              <a:rPr lang="en-US" sz="2000" dirty="0"/>
              <a:t>Conversational AI / Chatbot</a:t>
            </a:r>
          </a:p>
          <a:p>
            <a:pPr algn="just"/>
            <a:r>
              <a:rPr lang="en-US" sz="2000" b="1" dirty="0"/>
              <a:t>Question 3: </a:t>
            </a:r>
            <a:r>
              <a:rPr lang="en-US" sz="2000" dirty="0"/>
              <a:t>Which of the following NLP applications is designed to detect and prevent fraudulent 		activities based on text data?</a:t>
            </a:r>
          </a:p>
          <a:p>
            <a:pPr algn="just"/>
            <a:r>
              <a:rPr lang="en-US" sz="2000" b="1" dirty="0"/>
              <a:t>	Answer: </a:t>
            </a:r>
            <a:r>
              <a:rPr lang="en-US" sz="2000" dirty="0"/>
              <a:t>Fraud Detection</a:t>
            </a:r>
          </a:p>
          <a:p>
            <a:pPr algn="just"/>
            <a:r>
              <a:rPr lang="en-US" sz="2000" b="1" dirty="0"/>
              <a:t>Question 4: </a:t>
            </a:r>
            <a:r>
              <a:rPr lang="en-US" sz="2000" dirty="0"/>
              <a:t>What NLP application is used for converting large pieces of text into a condensed version 	while retaining the key points?</a:t>
            </a:r>
          </a:p>
          <a:p>
            <a:pPr algn="just"/>
            <a:r>
              <a:rPr lang="en-US" sz="2000" b="1" dirty="0"/>
              <a:t>	Answer: </a:t>
            </a:r>
            <a:r>
              <a:rPr lang="en-US" sz="2000" dirty="0"/>
              <a:t>Text Summarization</a:t>
            </a:r>
          </a:p>
          <a:p>
            <a:pPr algn="just"/>
            <a:r>
              <a:rPr lang="en-US" sz="2000" b="1" dirty="0"/>
              <a:t>Question 5: </a:t>
            </a:r>
            <a:r>
              <a:rPr lang="en-US" sz="2000" dirty="0"/>
              <a:t>Which NLP application is used to detect the language of a given text or speech?</a:t>
            </a:r>
          </a:p>
          <a:p>
            <a:pPr algn="just"/>
            <a:r>
              <a:rPr lang="en-IN" sz="2000" b="1" dirty="0"/>
              <a:t>	Answer: </a:t>
            </a:r>
            <a:r>
              <a:rPr lang="en-IN" sz="2000" dirty="0"/>
              <a:t>Language Detection</a:t>
            </a:r>
            <a:endParaRPr lang="en-US" sz="2000" dirty="0"/>
          </a:p>
        </p:txBody>
      </p:sp>
    </p:spTree>
    <p:extLst>
      <p:ext uri="{BB962C8B-B14F-4D97-AF65-F5344CB8AC3E}">
        <p14:creationId xmlns:p14="http://schemas.microsoft.com/office/powerpoint/2010/main" val="142067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14F6-7B57-DCCF-E6C1-F00D5A0C0026}"/>
              </a:ext>
            </a:extLst>
          </p:cNvPr>
          <p:cNvSpPr>
            <a:spLocks noGrp="1"/>
          </p:cNvSpPr>
          <p:nvPr>
            <p:ph type="title"/>
          </p:nvPr>
        </p:nvSpPr>
        <p:spPr>
          <a:xfrm>
            <a:off x="4988289" y="299327"/>
            <a:ext cx="2215421" cy="629586"/>
          </a:xfrm>
        </p:spPr>
        <p:txBody>
          <a:bodyPr>
            <a:normAutofit fontScale="90000"/>
          </a:bodyPr>
          <a:lstStyle/>
          <a:p>
            <a:r>
              <a:rPr lang="en-IN" sz="4400" dirty="0"/>
              <a:t>Summary</a:t>
            </a:r>
            <a:endParaRPr lang="en-IN" dirty="0"/>
          </a:p>
        </p:txBody>
      </p:sp>
      <p:sp>
        <p:nvSpPr>
          <p:cNvPr id="4" name="Rectangle 3">
            <a:extLst>
              <a:ext uri="{FF2B5EF4-FFF2-40B4-BE49-F238E27FC236}">
                <a16:creationId xmlns:a16="http://schemas.microsoft.com/office/drawing/2014/main" id="{56A7A009-294A-87D9-2482-EEDD990E622B}"/>
              </a:ext>
            </a:extLst>
          </p:cNvPr>
          <p:cNvSpPr/>
          <p:nvPr/>
        </p:nvSpPr>
        <p:spPr>
          <a:xfrm>
            <a:off x="731520" y="1051487"/>
            <a:ext cx="10451142" cy="54274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pPr>
            <a:r>
              <a:rPr lang="en-US" dirty="0">
                <a:solidFill>
                  <a:srgbClr val="FFFF00"/>
                </a:solidFill>
              </a:rPr>
              <a:t>NLP Techniques and Methods</a:t>
            </a:r>
          </a:p>
          <a:p>
            <a:pPr marL="800100" lvl="1" indent="-342900">
              <a:buFont typeface="+mj-lt"/>
              <a:buAutoNum type="arabicPeriod"/>
            </a:pPr>
            <a:r>
              <a:rPr lang="en-US" dirty="0">
                <a:solidFill>
                  <a:srgbClr val="FFFF00"/>
                </a:solidFill>
              </a:rPr>
              <a:t>Segmentation: Break the paragraph into individual sentences.</a:t>
            </a:r>
          </a:p>
          <a:p>
            <a:pPr marL="800100" lvl="1" indent="-342900">
              <a:buFont typeface="+mj-lt"/>
              <a:buAutoNum type="arabicPeriod"/>
            </a:pPr>
            <a:r>
              <a:rPr lang="en-US" dirty="0">
                <a:solidFill>
                  <a:srgbClr val="FFFF00"/>
                </a:solidFill>
              </a:rPr>
              <a:t>Tokenization: involves breaking down text into smaller, manageable units called tokens, which can be words, </a:t>
            </a:r>
            <a:r>
              <a:rPr lang="en-US" dirty="0" err="1">
                <a:solidFill>
                  <a:srgbClr val="FFFF00"/>
                </a:solidFill>
              </a:rPr>
              <a:t>subwords</a:t>
            </a:r>
            <a:r>
              <a:rPr lang="en-US" dirty="0">
                <a:solidFill>
                  <a:srgbClr val="FFFF00"/>
                </a:solidFill>
              </a:rPr>
              <a:t>, or even individual characters.</a:t>
            </a:r>
          </a:p>
          <a:p>
            <a:pPr marL="800100" lvl="1" indent="-342900">
              <a:buFont typeface="+mj-lt"/>
              <a:buAutoNum type="arabicPeriod"/>
            </a:pPr>
            <a:r>
              <a:rPr lang="en-US" dirty="0">
                <a:solidFill>
                  <a:srgbClr val="FFFF00"/>
                </a:solidFill>
              </a:rPr>
              <a:t>Stop Words Removal: Remove common words (e.g., "the", "a", "is") that do not provide significant meaning.</a:t>
            </a:r>
          </a:p>
          <a:p>
            <a:pPr marL="800100" lvl="1" indent="-342900">
              <a:buFont typeface="+mj-lt"/>
              <a:buAutoNum type="arabicPeriod"/>
            </a:pPr>
            <a:r>
              <a:rPr lang="en-US" dirty="0">
                <a:solidFill>
                  <a:srgbClr val="FFFF00"/>
                </a:solidFill>
              </a:rPr>
              <a:t>Stemming and Lemmatization: Apply both stemming and lemmatization to the words to reduce them to their root or base form.</a:t>
            </a:r>
          </a:p>
          <a:p>
            <a:pPr marL="800100" lvl="1" indent="-342900">
              <a:buFont typeface="+mj-lt"/>
              <a:buAutoNum type="arabicPeriod"/>
            </a:pPr>
            <a:r>
              <a:rPr lang="en-US" dirty="0">
                <a:solidFill>
                  <a:srgbClr val="FFFF00"/>
                </a:solidFill>
              </a:rPr>
              <a:t>POS Tagging (Part-of-Speech Tagging): Label each word with its corresponding part of speech, such as noun, verb, adjective, etc.</a:t>
            </a:r>
          </a:p>
          <a:p>
            <a:pPr marL="800100" lvl="1" indent="-342900">
              <a:buFont typeface="+mj-lt"/>
              <a:buAutoNum type="arabicPeriod"/>
            </a:pPr>
            <a:r>
              <a:rPr lang="en-US" dirty="0">
                <a:solidFill>
                  <a:srgbClr val="FFFF00"/>
                </a:solidFill>
              </a:rPr>
              <a:t>NER Tagging (Named Entity Recognition): Identify and classify named entities (like people, places, organizations) in the text.</a:t>
            </a:r>
          </a:p>
          <a:p>
            <a:pPr marL="342900" indent="-342900">
              <a:buFont typeface="+mj-lt"/>
              <a:buAutoNum type="arabicPeriod"/>
            </a:pPr>
            <a:r>
              <a:rPr lang="en-US" dirty="0">
                <a:solidFill>
                  <a:srgbClr val="FFFF00"/>
                </a:solidFill>
              </a:rPr>
              <a:t>Application of NLP</a:t>
            </a:r>
          </a:p>
          <a:p>
            <a:pPr marL="800100" lvl="1" indent="-342900">
              <a:buFont typeface="+mj-lt"/>
              <a:buAutoNum type="arabicPeriod"/>
            </a:pPr>
            <a:r>
              <a:rPr lang="en-IN" dirty="0">
                <a:solidFill>
                  <a:srgbClr val="FFFF00"/>
                </a:solidFill>
              </a:rPr>
              <a:t>Healthcare</a:t>
            </a:r>
          </a:p>
          <a:p>
            <a:pPr marL="800100" lvl="1" indent="-342900">
              <a:buFont typeface="+mj-lt"/>
              <a:buAutoNum type="arabicPeriod"/>
            </a:pPr>
            <a:r>
              <a:rPr lang="en-IN" dirty="0">
                <a:solidFill>
                  <a:srgbClr val="FFFF00"/>
                </a:solidFill>
              </a:rPr>
              <a:t>Finance</a:t>
            </a:r>
          </a:p>
          <a:p>
            <a:pPr marL="800100" lvl="1" indent="-342900">
              <a:buFont typeface="+mj-lt"/>
              <a:buAutoNum type="arabicPeriod"/>
            </a:pPr>
            <a:r>
              <a:rPr lang="en-IN" dirty="0">
                <a:solidFill>
                  <a:srgbClr val="FFFF00"/>
                </a:solidFill>
              </a:rPr>
              <a:t>Customer Service</a:t>
            </a:r>
          </a:p>
          <a:p>
            <a:pPr marL="800100" lvl="1" indent="-342900">
              <a:buFont typeface="+mj-lt"/>
              <a:buAutoNum type="arabicPeriod"/>
            </a:pPr>
            <a:r>
              <a:rPr lang="en-IN" dirty="0">
                <a:solidFill>
                  <a:srgbClr val="FFFF00"/>
                </a:solidFill>
              </a:rPr>
              <a:t>E-Commerce</a:t>
            </a:r>
          </a:p>
          <a:p>
            <a:pPr marL="800100" lvl="1" indent="-342900">
              <a:buFont typeface="+mj-lt"/>
              <a:buAutoNum type="arabicPeriod"/>
            </a:pPr>
            <a:r>
              <a:rPr lang="en-IN" dirty="0">
                <a:solidFill>
                  <a:srgbClr val="FFFF00"/>
                </a:solidFill>
              </a:rPr>
              <a:t>Legal</a:t>
            </a:r>
          </a:p>
        </p:txBody>
      </p:sp>
      <p:sp>
        <p:nvSpPr>
          <p:cNvPr id="3" name="Footer Placeholder 2">
            <a:extLst>
              <a:ext uri="{FF2B5EF4-FFF2-40B4-BE49-F238E27FC236}">
                <a16:creationId xmlns:a16="http://schemas.microsoft.com/office/drawing/2014/main" id="{5AB91CCA-1BE5-F500-6FE3-9286107B8310}"/>
              </a:ext>
            </a:extLst>
          </p:cNvPr>
          <p:cNvSpPr>
            <a:spLocks noGrp="1"/>
          </p:cNvSpPr>
          <p:nvPr>
            <p:ph type="ftr" sz="quarter" idx="11"/>
          </p:nvPr>
        </p:nvSpPr>
        <p:spPr/>
        <p:txBody>
          <a:bodyPr/>
          <a:lstStyle/>
          <a:p>
            <a:r>
              <a:rPr lang="en-IN"/>
              <a:t>Galgotias University</a:t>
            </a:r>
          </a:p>
        </p:txBody>
      </p:sp>
      <p:sp>
        <p:nvSpPr>
          <p:cNvPr id="5" name="Slide Number Placeholder 4">
            <a:extLst>
              <a:ext uri="{FF2B5EF4-FFF2-40B4-BE49-F238E27FC236}">
                <a16:creationId xmlns:a16="http://schemas.microsoft.com/office/drawing/2014/main" id="{738DC841-660F-050E-F1D5-7EDF89E46187}"/>
              </a:ext>
            </a:extLst>
          </p:cNvPr>
          <p:cNvSpPr>
            <a:spLocks noGrp="1"/>
          </p:cNvSpPr>
          <p:nvPr>
            <p:ph type="sldNum" sz="quarter" idx="12"/>
          </p:nvPr>
        </p:nvSpPr>
        <p:spPr/>
        <p:txBody>
          <a:bodyPr/>
          <a:lstStyle/>
          <a:p>
            <a:fld id="{26510230-8DD5-4BA5-AB2D-CA30FC08F9D7}" type="slidenum">
              <a:rPr lang="en-IN" smtClean="0"/>
              <a:t>14</a:t>
            </a:fld>
            <a:endParaRPr lang="en-IN"/>
          </a:p>
        </p:txBody>
      </p:sp>
      <p:pic>
        <p:nvPicPr>
          <p:cNvPr id="7" name="Picture 6" descr="A blue circle with text and words&#10;&#10;Description automatically generated">
            <a:extLst>
              <a:ext uri="{FF2B5EF4-FFF2-40B4-BE49-F238E27FC236}">
                <a16:creationId xmlns:a16="http://schemas.microsoft.com/office/drawing/2014/main" id="{C48F32E8-1C2C-DDC5-5A63-CE0734EE2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9" name="Picture 8">
            <a:extLst>
              <a:ext uri="{FF2B5EF4-FFF2-40B4-BE49-F238E27FC236}">
                <a16:creationId xmlns:a16="http://schemas.microsoft.com/office/drawing/2014/main" id="{FAAF4C3C-9085-0F4D-1C4E-04A00E955707}"/>
              </a:ext>
            </a:extLst>
          </p:cNvPr>
          <p:cNvPicPr>
            <a:picLocks noChangeAspect="1"/>
          </p:cNvPicPr>
          <p:nvPr/>
        </p:nvPicPr>
        <p:blipFill>
          <a:blip r:embed="rId3"/>
          <a:stretch>
            <a:fillRect/>
          </a:stretch>
        </p:blipFill>
        <p:spPr>
          <a:xfrm>
            <a:off x="242966" y="208906"/>
            <a:ext cx="2215421" cy="612478"/>
          </a:xfrm>
          <a:prstGeom prst="rect">
            <a:avLst/>
          </a:prstGeom>
        </p:spPr>
      </p:pic>
    </p:spTree>
    <p:extLst>
      <p:ext uri="{BB962C8B-B14F-4D97-AF65-F5344CB8AC3E}">
        <p14:creationId xmlns:p14="http://schemas.microsoft.com/office/powerpoint/2010/main" val="131132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8EF4F-6060-143D-E2D3-D39BCB3ADDA4}"/>
              </a:ext>
            </a:extLst>
          </p:cNvPr>
          <p:cNvSpPr>
            <a:spLocks noGrp="1"/>
          </p:cNvSpPr>
          <p:nvPr>
            <p:ph type="title"/>
          </p:nvPr>
        </p:nvSpPr>
        <p:spPr>
          <a:xfrm>
            <a:off x="479165" y="749508"/>
            <a:ext cx="9718111" cy="1576446"/>
          </a:xfrm>
        </p:spPr>
        <p:txBody>
          <a:bodyPr anchor="ctr">
            <a:normAutofit/>
          </a:bodyPr>
          <a:lstStyle/>
          <a:p>
            <a:r>
              <a:rPr lang="en-US" sz="4000" b="1" dirty="0"/>
              <a:t>Ensure attainment of LOs in alignment to the learning activities:</a:t>
            </a:r>
            <a:r>
              <a:rPr lang="en-IN" sz="4000" b="1" dirty="0">
                <a:solidFill>
                  <a:srgbClr val="FFFFFF"/>
                </a:solidFill>
                <a:latin typeface="Arial" panose="020B0604020202020204" pitchFamily="34" charset="0"/>
                <a:cs typeface="Arial" panose="020B0604020202020204" pitchFamily="34" charset="0"/>
              </a:rPr>
              <a:t> outcomes (1-2)</a:t>
            </a:r>
          </a:p>
        </p:txBody>
      </p:sp>
      <p:graphicFrame>
        <p:nvGraphicFramePr>
          <p:cNvPr id="6" name="Title 1">
            <a:extLst>
              <a:ext uri="{FF2B5EF4-FFF2-40B4-BE49-F238E27FC236}">
                <a16:creationId xmlns:a16="http://schemas.microsoft.com/office/drawing/2014/main" id="{FBB5840F-85BE-5580-FDC6-C72FB2C1E292}"/>
              </a:ext>
            </a:extLst>
          </p:cNvPr>
          <p:cNvGraphicFramePr/>
          <p:nvPr>
            <p:extLst>
              <p:ext uri="{D42A27DB-BD31-4B8C-83A1-F6EECF244321}">
                <p14:modId xmlns:p14="http://schemas.microsoft.com/office/powerpoint/2010/main" val="316352152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64536A4-797C-628B-1B91-D2B0AFAF7518}"/>
              </a:ext>
            </a:extLst>
          </p:cNvPr>
          <p:cNvSpPr>
            <a:spLocks noGrp="1"/>
          </p:cNvSpPr>
          <p:nvPr>
            <p:ph type="ftr" sz="quarter" idx="11"/>
          </p:nvPr>
        </p:nvSpPr>
        <p:spPr/>
        <p:txBody>
          <a:bodyPr/>
          <a:lstStyle/>
          <a:p>
            <a:r>
              <a:rPr lang="en-IN"/>
              <a:t>Galgotias University</a:t>
            </a:r>
          </a:p>
        </p:txBody>
      </p:sp>
      <p:sp>
        <p:nvSpPr>
          <p:cNvPr id="5" name="Slide Number Placeholder 4">
            <a:extLst>
              <a:ext uri="{FF2B5EF4-FFF2-40B4-BE49-F238E27FC236}">
                <a16:creationId xmlns:a16="http://schemas.microsoft.com/office/drawing/2014/main" id="{55C8336F-1062-6386-8BEE-9A71FD367732}"/>
              </a:ext>
            </a:extLst>
          </p:cNvPr>
          <p:cNvSpPr>
            <a:spLocks noGrp="1"/>
          </p:cNvSpPr>
          <p:nvPr>
            <p:ph type="sldNum" sz="quarter" idx="12"/>
          </p:nvPr>
        </p:nvSpPr>
        <p:spPr/>
        <p:txBody>
          <a:bodyPr/>
          <a:lstStyle/>
          <a:p>
            <a:fld id="{26510230-8DD5-4BA5-AB2D-CA30FC08F9D7}" type="slidenum">
              <a:rPr lang="en-IN" smtClean="0"/>
              <a:t>15</a:t>
            </a:fld>
            <a:endParaRPr lang="en-IN"/>
          </a:p>
        </p:txBody>
      </p:sp>
      <p:pic>
        <p:nvPicPr>
          <p:cNvPr id="7" name="Picture 6" descr="A blue circle with text and words&#10;&#10;Description automatically generated">
            <a:extLst>
              <a:ext uri="{FF2B5EF4-FFF2-40B4-BE49-F238E27FC236}">
                <a16:creationId xmlns:a16="http://schemas.microsoft.com/office/drawing/2014/main" id="{E29D7986-4818-A798-4420-A7D3A24FA0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8" name="Picture 7">
            <a:extLst>
              <a:ext uri="{FF2B5EF4-FFF2-40B4-BE49-F238E27FC236}">
                <a16:creationId xmlns:a16="http://schemas.microsoft.com/office/drawing/2014/main" id="{F18DFA0D-4194-BCD8-C019-652F2608F738}"/>
              </a:ext>
            </a:extLst>
          </p:cNvPr>
          <p:cNvPicPr>
            <a:picLocks noChangeAspect="1"/>
          </p:cNvPicPr>
          <p:nvPr/>
        </p:nvPicPr>
        <p:blipFill>
          <a:blip r:embed="rId8"/>
          <a:stretch>
            <a:fillRect/>
          </a:stretch>
        </p:blipFill>
        <p:spPr>
          <a:xfrm>
            <a:off x="242966" y="208906"/>
            <a:ext cx="2215421" cy="612478"/>
          </a:xfrm>
          <a:prstGeom prst="rect">
            <a:avLst/>
          </a:prstGeom>
        </p:spPr>
      </p:pic>
    </p:spTree>
    <p:extLst>
      <p:ext uri="{BB962C8B-B14F-4D97-AF65-F5344CB8AC3E}">
        <p14:creationId xmlns:p14="http://schemas.microsoft.com/office/powerpoint/2010/main" val="3874097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CB80DD-545E-5A13-1D40-42E746D80B83}"/>
            </a:ext>
          </a:extLst>
        </p:cNvPr>
        <p:cNvGrpSpPr/>
        <p:nvPr/>
      </p:nvGrpSpPr>
      <p:grpSpPr>
        <a:xfrm>
          <a:off x="0" y="0"/>
          <a:ext cx="0" cy="0"/>
          <a:chOff x="0" y="0"/>
          <a:chExt cx="0" cy="0"/>
        </a:xfrm>
      </p:grpSpPr>
      <p:pic>
        <p:nvPicPr>
          <p:cNvPr id="4" name="Picture 3" descr="Magnifying glass on clear background">
            <a:extLst>
              <a:ext uri="{FF2B5EF4-FFF2-40B4-BE49-F238E27FC236}">
                <a16:creationId xmlns:a16="http://schemas.microsoft.com/office/drawing/2014/main" id="{55B4B858-0E82-19A0-BE19-CABEA2EAE100}"/>
              </a:ext>
            </a:extLst>
          </p:cNvPr>
          <p:cNvPicPr>
            <a:picLocks noChangeAspect="1"/>
          </p:cNvPicPr>
          <p:nvPr/>
        </p:nvPicPr>
        <p:blipFill>
          <a:blip r:embed="rId3"/>
          <a:srcRect l="41423" t="-1" r="7282" b="-1"/>
          <a:stretch/>
        </p:blipFill>
        <p:spPr>
          <a:xfrm>
            <a:off x="7174522" y="10"/>
            <a:ext cx="5017477" cy="6857990"/>
          </a:xfrm>
          <a:prstGeom prst="rect">
            <a:avLst/>
          </a:prstGeom>
        </p:spPr>
      </p:pic>
      <p:sp>
        <p:nvSpPr>
          <p:cNvPr id="10" name="Rectangle 9">
            <a:extLst>
              <a:ext uri="{FF2B5EF4-FFF2-40B4-BE49-F238E27FC236}">
                <a16:creationId xmlns:a16="http://schemas.microsoft.com/office/drawing/2014/main" id="{3A738696-8A53-915F-1B74-36CF4AC42C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E8D999C-10B4-B1D2-4EBF-4BC962A906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Footer Placeholder 4">
            <a:extLst>
              <a:ext uri="{FF2B5EF4-FFF2-40B4-BE49-F238E27FC236}">
                <a16:creationId xmlns:a16="http://schemas.microsoft.com/office/drawing/2014/main" id="{E5F36ABB-540A-F9EE-78CC-7BFCF070E509}"/>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C9533ADF-4F4C-B95D-F4BA-001083F247C7}"/>
              </a:ext>
            </a:extLst>
          </p:cNvPr>
          <p:cNvSpPr>
            <a:spLocks noGrp="1"/>
          </p:cNvSpPr>
          <p:nvPr>
            <p:ph type="sldNum" sz="quarter" idx="12"/>
          </p:nvPr>
        </p:nvSpPr>
        <p:spPr/>
        <p:txBody>
          <a:bodyPr/>
          <a:lstStyle/>
          <a:p>
            <a:fld id="{26510230-8DD5-4BA5-AB2D-CA30FC08F9D7}" type="slidenum">
              <a:rPr lang="en-IN" smtClean="0"/>
              <a:t>16</a:t>
            </a:fld>
            <a:endParaRPr lang="en-IN"/>
          </a:p>
        </p:txBody>
      </p:sp>
      <p:pic>
        <p:nvPicPr>
          <p:cNvPr id="7" name="Picture 6" descr="A blue circle with text and words&#10;&#10;Description automatically generated">
            <a:extLst>
              <a:ext uri="{FF2B5EF4-FFF2-40B4-BE49-F238E27FC236}">
                <a16:creationId xmlns:a16="http://schemas.microsoft.com/office/drawing/2014/main" id="{D3E7DF7D-B7F3-7C67-41FD-8F1C13AC44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9" name="Picture 8">
            <a:extLst>
              <a:ext uri="{FF2B5EF4-FFF2-40B4-BE49-F238E27FC236}">
                <a16:creationId xmlns:a16="http://schemas.microsoft.com/office/drawing/2014/main" id="{FBC55084-21E3-328B-EA26-581CE7E97F8C}"/>
              </a:ext>
            </a:extLst>
          </p:cNvPr>
          <p:cNvPicPr>
            <a:picLocks noChangeAspect="1"/>
          </p:cNvPicPr>
          <p:nvPr/>
        </p:nvPicPr>
        <p:blipFill>
          <a:blip r:embed="rId5"/>
          <a:stretch>
            <a:fillRect/>
          </a:stretch>
        </p:blipFill>
        <p:spPr>
          <a:xfrm>
            <a:off x="242966" y="208906"/>
            <a:ext cx="2215421" cy="612478"/>
          </a:xfrm>
          <a:prstGeom prst="rect">
            <a:avLst/>
          </a:prstGeom>
        </p:spPr>
      </p:pic>
      <p:sp>
        <p:nvSpPr>
          <p:cNvPr id="13" name="Title 1">
            <a:extLst>
              <a:ext uri="{FF2B5EF4-FFF2-40B4-BE49-F238E27FC236}">
                <a16:creationId xmlns:a16="http://schemas.microsoft.com/office/drawing/2014/main" id="{D2EAB836-8406-6CC6-08E3-470C47CE8B2D}"/>
              </a:ext>
            </a:extLst>
          </p:cNvPr>
          <p:cNvSpPr>
            <a:spLocks noGrp="1"/>
          </p:cNvSpPr>
          <p:nvPr>
            <p:ph type="title"/>
          </p:nvPr>
        </p:nvSpPr>
        <p:spPr>
          <a:xfrm>
            <a:off x="158559" y="1087767"/>
            <a:ext cx="7015963" cy="1582380"/>
          </a:xfrm>
        </p:spPr>
        <p:txBody>
          <a:bodyPr vert="horz" lIns="91440" tIns="45720" rIns="91440" bIns="45720" rtlCol="0" anchor="t">
            <a:normAutofit/>
          </a:bodyPr>
          <a:lstStyle/>
          <a:p>
            <a:r>
              <a:rPr lang="en-US" sz="1800" b="1" dirty="0">
                <a:solidFill>
                  <a:schemeClr val="bg1"/>
                </a:solidFill>
                <a:latin typeface="Arial" panose="020B0604020202020204" pitchFamily="34" charset="0"/>
                <a:cs typeface="Arial" panose="020B0604020202020204" pitchFamily="34" charset="0"/>
              </a:rPr>
              <a:t>Scenario: </a:t>
            </a:r>
            <a:r>
              <a:rPr lang="en-US" sz="1800" dirty="0">
                <a:solidFill>
                  <a:schemeClr val="bg1"/>
                </a:solidFill>
                <a:latin typeface="Arial" panose="020B0604020202020204" pitchFamily="34" charset="0"/>
                <a:cs typeface="Arial" panose="020B0604020202020204" pitchFamily="34" charset="0"/>
              </a:rPr>
              <a:t>Imagine you work for a large e-commerce company that receives </a:t>
            </a:r>
            <a:r>
              <a:rPr lang="en-US" sz="1800" dirty="0">
                <a:solidFill>
                  <a:srgbClr val="FF0000"/>
                </a:solidFill>
                <a:latin typeface="Arial" panose="020B0604020202020204" pitchFamily="34" charset="0"/>
                <a:cs typeface="Arial" panose="020B0604020202020204" pitchFamily="34" charset="0"/>
              </a:rPr>
              <a:t>hundreds of customer messages </a:t>
            </a:r>
            <a:r>
              <a:rPr lang="en-US" sz="1800" dirty="0">
                <a:solidFill>
                  <a:schemeClr val="bg1"/>
                </a:solidFill>
                <a:latin typeface="Arial" panose="020B0604020202020204" pitchFamily="34" charset="0"/>
                <a:cs typeface="Arial" panose="020B0604020202020204" pitchFamily="34" charset="0"/>
              </a:rPr>
              <a:t>each day. Customers ask about their orders and product availability or sometimes share their </a:t>
            </a:r>
            <a:r>
              <a:rPr lang="en-US" sz="1800" dirty="0">
                <a:solidFill>
                  <a:srgbClr val="FF0000"/>
                </a:solidFill>
                <a:latin typeface="Arial" panose="020B0604020202020204" pitchFamily="34" charset="0"/>
                <a:cs typeface="Arial" panose="020B0604020202020204" pitchFamily="34" charset="0"/>
              </a:rPr>
              <a:t>frustration</a:t>
            </a:r>
            <a:r>
              <a:rPr lang="en-US" sz="1800" dirty="0">
                <a:solidFill>
                  <a:schemeClr val="bg1"/>
                </a:solidFill>
                <a:latin typeface="Arial" panose="020B0604020202020204" pitchFamily="34" charset="0"/>
                <a:cs typeface="Arial" panose="020B0604020202020204" pitchFamily="34" charset="0"/>
              </a:rPr>
              <a:t> with </a:t>
            </a:r>
            <a:r>
              <a:rPr lang="en-US" sz="1800" dirty="0">
                <a:solidFill>
                  <a:srgbClr val="FF0000"/>
                </a:solidFill>
                <a:latin typeface="Arial" panose="020B0604020202020204" pitchFamily="34" charset="0"/>
                <a:cs typeface="Arial" panose="020B0604020202020204" pitchFamily="34" charset="0"/>
              </a:rPr>
              <a:t>delays or problems</a:t>
            </a:r>
            <a:r>
              <a:rPr lang="en-US" sz="1800" dirty="0">
                <a:solidFill>
                  <a:schemeClr val="bg1"/>
                </a:solidFill>
                <a:latin typeface="Arial" panose="020B0604020202020204" pitchFamily="34" charset="0"/>
                <a:cs typeface="Arial" panose="020B0604020202020204" pitchFamily="34" charset="0"/>
              </a:rPr>
              <a:t>. Your company has set up </a:t>
            </a:r>
            <a:r>
              <a:rPr lang="en-US" sz="1800" dirty="0">
                <a:solidFill>
                  <a:srgbClr val="FF0000"/>
                </a:solidFill>
                <a:latin typeface="Arial" panose="020B0604020202020204" pitchFamily="34" charset="0"/>
                <a:cs typeface="Arial" panose="020B0604020202020204" pitchFamily="34" charset="0"/>
              </a:rPr>
              <a:t>a chatbot </a:t>
            </a:r>
            <a:r>
              <a:rPr lang="en-US" sz="1800" dirty="0">
                <a:solidFill>
                  <a:schemeClr val="bg1"/>
                </a:solidFill>
                <a:latin typeface="Arial" panose="020B0604020202020204" pitchFamily="34" charset="0"/>
                <a:cs typeface="Arial" panose="020B0604020202020204" pitchFamily="34" charset="0"/>
              </a:rPr>
              <a:t>that handles these customer messages without needing a human to respond every time. </a:t>
            </a:r>
            <a:endParaRPr lang="en-US" sz="1800" dirty="0">
              <a:solidFill>
                <a:schemeClr val="bg1"/>
              </a:solidFill>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B26C2BF0-EE1F-10B0-B61B-DA52F44BDCB0}"/>
              </a:ext>
            </a:extLst>
          </p:cNvPr>
          <p:cNvSpPr txBox="1"/>
          <p:nvPr/>
        </p:nvSpPr>
        <p:spPr>
          <a:xfrm>
            <a:off x="7297333" y="4507587"/>
            <a:ext cx="4593324" cy="2031325"/>
          </a:xfrm>
          <a:prstGeom prst="rect">
            <a:avLst/>
          </a:prstGeom>
          <a:noFill/>
        </p:spPr>
        <p:txBody>
          <a:bodyPr wrap="square">
            <a:spAutoFit/>
          </a:bodyPr>
          <a:lstStyle/>
          <a:p>
            <a:r>
              <a:rPr lang="en-US" b="1" dirty="0"/>
              <a:t>Question 1: How do you think the chatbot is able to understand and respond accurately to different types of customer messages? </a:t>
            </a:r>
          </a:p>
          <a:p>
            <a:r>
              <a:rPr lang="en-US" b="1" dirty="0"/>
              <a:t>Question 2: What do you think about how the chatbot gives the correct information and tone in its responses?</a:t>
            </a:r>
            <a:endParaRPr lang="en-IN" b="1" dirty="0"/>
          </a:p>
        </p:txBody>
      </p:sp>
      <p:pic>
        <p:nvPicPr>
          <p:cNvPr id="23" name="Picture 22">
            <a:extLst>
              <a:ext uri="{FF2B5EF4-FFF2-40B4-BE49-F238E27FC236}">
                <a16:creationId xmlns:a16="http://schemas.microsoft.com/office/drawing/2014/main" id="{513D8501-75E0-F8FE-BEF2-99A64BBE95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1272" y="2727624"/>
            <a:ext cx="3921470" cy="3921470"/>
          </a:xfrm>
          <a:prstGeom prst="rect">
            <a:avLst/>
          </a:prstGeom>
        </p:spPr>
      </p:pic>
      <p:pic>
        <p:nvPicPr>
          <p:cNvPr id="1028" name="Picture 4">
            <a:extLst>
              <a:ext uri="{FF2B5EF4-FFF2-40B4-BE49-F238E27FC236}">
                <a16:creationId xmlns:a16="http://schemas.microsoft.com/office/drawing/2014/main" id="{F0048713-8485-456F-B284-5649D764E0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7203" y="417056"/>
            <a:ext cx="33432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61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E995B-751B-0A32-5A21-E7C3B8B54B6B}"/>
              </a:ext>
            </a:extLst>
          </p:cNvPr>
          <p:cNvSpPr>
            <a:spLocks noGrp="1"/>
          </p:cNvSpPr>
          <p:nvPr>
            <p:ph type="title"/>
          </p:nvPr>
        </p:nvSpPr>
        <p:spPr>
          <a:xfrm>
            <a:off x="683655" y="1213803"/>
            <a:ext cx="9818849" cy="1588957"/>
          </a:xfrm>
        </p:spPr>
        <p:txBody>
          <a:bodyPr>
            <a:noAutofit/>
          </a:bodyPr>
          <a:lstStyle/>
          <a:p>
            <a:r>
              <a:rPr lang="en-IN" sz="5400" dirty="0">
                <a:latin typeface="Georgia" panose="02040502050405020303" pitchFamily="18" charset="0"/>
              </a:rPr>
              <a:t>Information to next topic of the course</a:t>
            </a:r>
            <a:endParaRPr lang="en-IN" sz="2000" dirty="0">
              <a:latin typeface="Georgia" panose="02040502050405020303" pitchFamily="18" charset="0"/>
            </a:endParaRPr>
          </a:p>
        </p:txBody>
      </p:sp>
      <p:sp>
        <p:nvSpPr>
          <p:cNvPr id="5" name="Footer Placeholder 4">
            <a:extLst>
              <a:ext uri="{FF2B5EF4-FFF2-40B4-BE49-F238E27FC236}">
                <a16:creationId xmlns:a16="http://schemas.microsoft.com/office/drawing/2014/main" id="{F1040086-9969-C241-AB60-108D142D9E10}"/>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1EF65707-3814-3027-565A-48A3BE9C3CE3}"/>
              </a:ext>
            </a:extLst>
          </p:cNvPr>
          <p:cNvSpPr>
            <a:spLocks noGrp="1"/>
          </p:cNvSpPr>
          <p:nvPr>
            <p:ph type="sldNum" sz="quarter" idx="12"/>
          </p:nvPr>
        </p:nvSpPr>
        <p:spPr/>
        <p:txBody>
          <a:bodyPr/>
          <a:lstStyle/>
          <a:p>
            <a:fld id="{26510230-8DD5-4BA5-AB2D-CA30FC08F9D7}" type="slidenum">
              <a:rPr lang="en-IN" smtClean="0"/>
              <a:t>17</a:t>
            </a:fld>
            <a:endParaRPr lang="en-IN"/>
          </a:p>
        </p:txBody>
      </p:sp>
      <p:pic>
        <p:nvPicPr>
          <p:cNvPr id="7" name="Picture 6" descr="A blue circle with text and words&#10;&#10;Description automatically generated">
            <a:extLst>
              <a:ext uri="{FF2B5EF4-FFF2-40B4-BE49-F238E27FC236}">
                <a16:creationId xmlns:a16="http://schemas.microsoft.com/office/drawing/2014/main" id="{C592EB9A-7F96-10B0-43BD-B1F95C6FB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8" name="Picture 7">
            <a:extLst>
              <a:ext uri="{FF2B5EF4-FFF2-40B4-BE49-F238E27FC236}">
                <a16:creationId xmlns:a16="http://schemas.microsoft.com/office/drawing/2014/main" id="{03E1AC25-A40A-38A3-7468-C7512CF3261F}"/>
              </a:ext>
            </a:extLst>
          </p:cNvPr>
          <p:cNvPicPr>
            <a:picLocks noChangeAspect="1"/>
          </p:cNvPicPr>
          <p:nvPr/>
        </p:nvPicPr>
        <p:blipFill>
          <a:blip r:embed="rId3"/>
          <a:stretch>
            <a:fillRect/>
          </a:stretch>
        </p:blipFill>
        <p:spPr>
          <a:xfrm>
            <a:off x="242966" y="208906"/>
            <a:ext cx="2215421" cy="612478"/>
          </a:xfrm>
          <a:prstGeom prst="rect">
            <a:avLst/>
          </a:prstGeom>
        </p:spPr>
      </p:pic>
      <p:sp>
        <p:nvSpPr>
          <p:cNvPr id="10" name="TextBox 9">
            <a:extLst>
              <a:ext uri="{FF2B5EF4-FFF2-40B4-BE49-F238E27FC236}">
                <a16:creationId xmlns:a16="http://schemas.microsoft.com/office/drawing/2014/main" id="{6129AB1E-F5F4-0EAE-1FB0-28C84251CEF4}"/>
              </a:ext>
            </a:extLst>
          </p:cNvPr>
          <p:cNvSpPr txBox="1"/>
          <p:nvPr/>
        </p:nvSpPr>
        <p:spPr>
          <a:xfrm>
            <a:off x="812409" y="3195179"/>
            <a:ext cx="6896686" cy="1569660"/>
          </a:xfrm>
          <a:prstGeom prst="rect">
            <a:avLst/>
          </a:prstGeom>
          <a:noFill/>
        </p:spPr>
        <p:txBody>
          <a:bodyPr wrap="square">
            <a:spAutoFit/>
          </a:bodyPr>
          <a:lstStyle/>
          <a:p>
            <a:pPr marL="514350" indent="-514350">
              <a:buAutoNum type="arabicPeriod"/>
            </a:pPr>
            <a:r>
              <a:rPr lang="en-US" sz="3200" dirty="0"/>
              <a:t>NLP applications in everyday life</a:t>
            </a:r>
          </a:p>
          <a:p>
            <a:pPr marL="514350" indent="-514350">
              <a:buAutoNum type="arabicPeriod"/>
            </a:pPr>
            <a:r>
              <a:rPr lang="en-US" sz="3200" dirty="0"/>
              <a:t>Challenges and Benefits of NLP</a:t>
            </a:r>
          </a:p>
          <a:p>
            <a:pPr marL="514350" indent="-514350">
              <a:buAutoNum type="arabicPeriod"/>
            </a:pPr>
            <a:r>
              <a:rPr lang="en-US" sz="3200" dirty="0"/>
              <a:t>The Future of NLP</a:t>
            </a:r>
            <a:endParaRPr lang="en-IN" sz="3200" dirty="0"/>
          </a:p>
        </p:txBody>
      </p:sp>
    </p:spTree>
    <p:extLst>
      <p:ext uri="{BB962C8B-B14F-4D97-AF65-F5344CB8AC3E}">
        <p14:creationId xmlns:p14="http://schemas.microsoft.com/office/powerpoint/2010/main" val="504224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6F593-41A2-5797-581D-24AD95F1C7D0}"/>
              </a:ext>
            </a:extLst>
          </p:cNvPr>
          <p:cNvSpPr>
            <a:spLocks noGrp="1"/>
          </p:cNvSpPr>
          <p:nvPr>
            <p:ph type="title"/>
          </p:nvPr>
        </p:nvSpPr>
        <p:spPr>
          <a:xfrm>
            <a:off x="6736501" y="2247113"/>
            <a:ext cx="4805996" cy="1297115"/>
          </a:xfrm>
        </p:spPr>
        <p:txBody>
          <a:bodyPr vert="horz" lIns="91440" tIns="45720" rIns="91440" bIns="45720" rtlCol="0" anchor="t">
            <a:normAutofit/>
          </a:bodyPr>
          <a:lstStyle/>
          <a:p>
            <a:pPr algn="ctr"/>
            <a:r>
              <a:rPr lang="en-US" sz="4000" kern="1200" dirty="0">
                <a:solidFill>
                  <a:schemeClr val="tx2"/>
                </a:solidFill>
                <a:latin typeface="+mj-lt"/>
                <a:ea typeface="+mj-ea"/>
                <a:cs typeface="+mj-cs"/>
              </a:rPr>
              <a:t>Review and Reflection from students</a:t>
            </a:r>
          </a:p>
        </p:txBody>
      </p:sp>
      <p:pic>
        <p:nvPicPr>
          <p:cNvPr id="6" name="Graphic 5" descr="Smiling Face with No Fill">
            <a:extLst>
              <a:ext uri="{FF2B5EF4-FFF2-40B4-BE49-F238E27FC236}">
                <a16:creationId xmlns:a16="http://schemas.microsoft.com/office/drawing/2014/main" id="{74418C2F-62A7-9D29-C346-38DEE0440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58FB49D5-5A14-2BEC-3499-D6864FF742DC}"/>
              </a:ext>
            </a:extLst>
          </p:cNvPr>
          <p:cNvSpPr>
            <a:spLocks noGrp="1"/>
          </p:cNvSpPr>
          <p:nvPr>
            <p:ph type="ftr" sz="quarter" idx="11"/>
          </p:nvPr>
        </p:nvSpPr>
        <p:spPr/>
        <p:txBody>
          <a:bodyPr/>
          <a:lstStyle/>
          <a:p>
            <a:r>
              <a:rPr lang="en-IN"/>
              <a:t>Galgotias University</a:t>
            </a:r>
          </a:p>
        </p:txBody>
      </p:sp>
      <p:sp>
        <p:nvSpPr>
          <p:cNvPr id="7" name="Slide Number Placeholder 6">
            <a:extLst>
              <a:ext uri="{FF2B5EF4-FFF2-40B4-BE49-F238E27FC236}">
                <a16:creationId xmlns:a16="http://schemas.microsoft.com/office/drawing/2014/main" id="{B506AAFE-4113-97E4-34C4-18F6BEDEAE3B}"/>
              </a:ext>
            </a:extLst>
          </p:cNvPr>
          <p:cNvSpPr>
            <a:spLocks noGrp="1"/>
          </p:cNvSpPr>
          <p:nvPr>
            <p:ph type="sldNum" sz="quarter" idx="12"/>
          </p:nvPr>
        </p:nvSpPr>
        <p:spPr/>
        <p:txBody>
          <a:bodyPr/>
          <a:lstStyle/>
          <a:p>
            <a:fld id="{26510230-8DD5-4BA5-AB2D-CA30FC08F9D7}" type="slidenum">
              <a:rPr lang="en-IN" smtClean="0"/>
              <a:t>18</a:t>
            </a:fld>
            <a:endParaRPr lang="en-IN"/>
          </a:p>
        </p:txBody>
      </p:sp>
      <p:pic>
        <p:nvPicPr>
          <p:cNvPr id="8" name="Picture 7" descr="A blue circle with text and words&#10;&#10;Description automatically generated">
            <a:extLst>
              <a:ext uri="{FF2B5EF4-FFF2-40B4-BE49-F238E27FC236}">
                <a16:creationId xmlns:a16="http://schemas.microsoft.com/office/drawing/2014/main" id="{2D872DDF-4447-626A-EA2D-F25500CB5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10" name="Picture 9">
            <a:extLst>
              <a:ext uri="{FF2B5EF4-FFF2-40B4-BE49-F238E27FC236}">
                <a16:creationId xmlns:a16="http://schemas.microsoft.com/office/drawing/2014/main" id="{65529993-8694-D3CE-2A3C-4029E93FD50B}"/>
              </a:ext>
            </a:extLst>
          </p:cNvPr>
          <p:cNvPicPr>
            <a:picLocks noChangeAspect="1"/>
          </p:cNvPicPr>
          <p:nvPr/>
        </p:nvPicPr>
        <p:blipFill>
          <a:blip r:embed="rId5"/>
          <a:stretch>
            <a:fillRect/>
          </a:stretch>
        </p:blipFill>
        <p:spPr>
          <a:xfrm>
            <a:off x="242966" y="208906"/>
            <a:ext cx="2215421" cy="612478"/>
          </a:xfrm>
          <a:prstGeom prst="rect">
            <a:avLst/>
          </a:prstGeom>
        </p:spPr>
      </p:pic>
      <p:pic>
        <p:nvPicPr>
          <p:cNvPr id="1026" name="Picture 2">
            <a:extLst>
              <a:ext uri="{FF2B5EF4-FFF2-40B4-BE49-F238E27FC236}">
                <a16:creationId xmlns:a16="http://schemas.microsoft.com/office/drawing/2014/main" id="{7AFE6D2A-8A4F-45B7-6822-DC65202AC2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4141" y="3378200"/>
            <a:ext cx="33432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638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14F6-7B57-DCCF-E6C1-F00D5A0C002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Reflect on the responses of post session activity</a:t>
            </a:r>
            <a:br>
              <a:rPr lang="en-US" sz="2800" kern="1200" dirty="0">
                <a:solidFill>
                  <a:srgbClr val="FFFFFF"/>
                </a:solidFill>
                <a:latin typeface="+mj-lt"/>
                <a:ea typeface="+mj-ea"/>
                <a:cs typeface="+mj-cs"/>
              </a:rPr>
            </a:br>
            <a:br>
              <a:rPr lang="en-US" sz="2800" kern="1200" dirty="0">
                <a:solidFill>
                  <a:srgbClr val="FFFFFF"/>
                </a:solidFill>
                <a:latin typeface="+mj-lt"/>
                <a:ea typeface="+mj-ea"/>
                <a:cs typeface="+mj-cs"/>
              </a:rPr>
            </a:br>
            <a:endParaRPr lang="en-US" sz="2800" kern="1200" dirty="0">
              <a:solidFill>
                <a:srgbClr val="FFFFFF"/>
              </a:solidFill>
              <a:latin typeface="+mj-lt"/>
              <a:ea typeface="+mj-ea"/>
              <a:cs typeface="+mj-cs"/>
            </a:endParaRPr>
          </a:p>
        </p:txBody>
      </p:sp>
      <p:sp>
        <p:nvSpPr>
          <p:cNvPr id="3" name="Footer Placeholder 2">
            <a:extLst>
              <a:ext uri="{FF2B5EF4-FFF2-40B4-BE49-F238E27FC236}">
                <a16:creationId xmlns:a16="http://schemas.microsoft.com/office/drawing/2014/main" id="{9D018FB1-5AC0-A361-622A-D2F46CAE3097}"/>
              </a:ext>
            </a:extLst>
          </p:cNvPr>
          <p:cNvSpPr>
            <a:spLocks noGrp="1"/>
          </p:cNvSpPr>
          <p:nvPr>
            <p:ph type="ftr" sz="quarter" idx="11"/>
          </p:nvPr>
        </p:nvSpPr>
        <p:spPr/>
        <p:txBody>
          <a:bodyPr/>
          <a:lstStyle/>
          <a:p>
            <a:r>
              <a:rPr lang="en-IN"/>
              <a:t>Galgotias University</a:t>
            </a:r>
          </a:p>
        </p:txBody>
      </p:sp>
      <p:sp>
        <p:nvSpPr>
          <p:cNvPr id="4" name="Slide Number Placeholder 3">
            <a:extLst>
              <a:ext uri="{FF2B5EF4-FFF2-40B4-BE49-F238E27FC236}">
                <a16:creationId xmlns:a16="http://schemas.microsoft.com/office/drawing/2014/main" id="{381D5415-04E5-9984-5403-67A367538A42}"/>
              </a:ext>
            </a:extLst>
          </p:cNvPr>
          <p:cNvSpPr>
            <a:spLocks noGrp="1"/>
          </p:cNvSpPr>
          <p:nvPr>
            <p:ph type="sldNum" sz="quarter" idx="12"/>
          </p:nvPr>
        </p:nvSpPr>
        <p:spPr/>
        <p:txBody>
          <a:bodyPr/>
          <a:lstStyle/>
          <a:p>
            <a:fld id="{26510230-8DD5-4BA5-AB2D-CA30FC08F9D7}" type="slidenum">
              <a:rPr lang="en-IN" smtClean="0"/>
              <a:t>2</a:t>
            </a:fld>
            <a:endParaRPr lang="en-IN"/>
          </a:p>
        </p:txBody>
      </p:sp>
      <p:pic>
        <p:nvPicPr>
          <p:cNvPr id="5" name="Picture 4" descr="A blue circle with text and words&#10;&#10;Description automatically generated">
            <a:extLst>
              <a:ext uri="{FF2B5EF4-FFF2-40B4-BE49-F238E27FC236}">
                <a16:creationId xmlns:a16="http://schemas.microsoft.com/office/drawing/2014/main" id="{3CA3EE49-A6F5-21CE-5CB2-E167474EB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8" name="Picture 7">
            <a:extLst>
              <a:ext uri="{FF2B5EF4-FFF2-40B4-BE49-F238E27FC236}">
                <a16:creationId xmlns:a16="http://schemas.microsoft.com/office/drawing/2014/main" id="{2D93F2EA-5E1C-9EF8-CE56-467926C85400}"/>
              </a:ext>
            </a:extLst>
          </p:cNvPr>
          <p:cNvPicPr>
            <a:picLocks noChangeAspect="1"/>
          </p:cNvPicPr>
          <p:nvPr/>
        </p:nvPicPr>
        <p:blipFill>
          <a:blip r:embed="rId3"/>
          <a:stretch>
            <a:fillRect/>
          </a:stretch>
        </p:blipFill>
        <p:spPr>
          <a:xfrm>
            <a:off x="242966" y="208906"/>
            <a:ext cx="2215421" cy="612478"/>
          </a:xfrm>
          <a:prstGeom prst="rect">
            <a:avLst/>
          </a:prstGeom>
        </p:spPr>
      </p:pic>
      <p:sp>
        <p:nvSpPr>
          <p:cNvPr id="6" name="Down Arrow 7">
            <a:extLst>
              <a:ext uri="{FF2B5EF4-FFF2-40B4-BE49-F238E27FC236}">
                <a16:creationId xmlns:a16="http://schemas.microsoft.com/office/drawing/2014/main" id="{B281289D-73BA-ECA6-9FB9-3C09A8620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52500" y="16437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73A09EC-CB74-CFCE-7DD3-C8CA2FC226F7}"/>
              </a:ext>
            </a:extLst>
          </p:cNvPr>
          <p:cNvSpPr txBox="1">
            <a:spLocks/>
          </p:cNvSpPr>
          <p:nvPr/>
        </p:nvSpPr>
        <p:spPr>
          <a:xfrm>
            <a:off x="1040426" y="197898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FFFFFF"/>
                </a:solidFill>
              </a:rPr>
              <a:t>Reflect on the responses of post session activity</a:t>
            </a:r>
            <a:br>
              <a:rPr lang="en-US" sz="2800">
                <a:solidFill>
                  <a:srgbClr val="FFFFFF"/>
                </a:solidFill>
              </a:rPr>
            </a:br>
            <a:br>
              <a:rPr lang="en-US" sz="2800">
                <a:solidFill>
                  <a:srgbClr val="FFFFFF"/>
                </a:solidFill>
              </a:rPr>
            </a:br>
            <a:endParaRPr lang="en-US" sz="2800">
              <a:solidFill>
                <a:srgbClr val="FFFFFF"/>
              </a:solidFill>
            </a:endParaRPr>
          </a:p>
        </p:txBody>
      </p:sp>
      <p:sp>
        <p:nvSpPr>
          <p:cNvPr id="9" name="Footer Placeholder 2">
            <a:extLst>
              <a:ext uri="{FF2B5EF4-FFF2-40B4-BE49-F238E27FC236}">
                <a16:creationId xmlns:a16="http://schemas.microsoft.com/office/drawing/2014/main" id="{2CCEA376-9767-90FE-AF39-C390D84100D7}"/>
              </a:ext>
            </a:extLst>
          </p:cNvPr>
          <p:cNvSpPr txBox="1">
            <a:spLocks/>
          </p:cNvSpPr>
          <p:nvPr/>
        </p:nvSpPr>
        <p:spPr>
          <a:xfrm>
            <a:off x="4050326" y="636807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Galgotias University</a:t>
            </a:r>
          </a:p>
        </p:txBody>
      </p:sp>
      <p:sp>
        <p:nvSpPr>
          <p:cNvPr id="10" name="Slide Number Placeholder 3">
            <a:extLst>
              <a:ext uri="{FF2B5EF4-FFF2-40B4-BE49-F238E27FC236}">
                <a16:creationId xmlns:a16="http://schemas.microsoft.com/office/drawing/2014/main" id="{5FDC4A84-3BAC-28E9-36B8-6E677E36211D}"/>
              </a:ext>
            </a:extLst>
          </p:cNvPr>
          <p:cNvSpPr txBox="1">
            <a:spLocks/>
          </p:cNvSpPr>
          <p:nvPr/>
        </p:nvSpPr>
        <p:spPr>
          <a:xfrm>
            <a:off x="8622326" y="636807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510230-8DD5-4BA5-AB2D-CA30FC08F9D7}" type="slidenum">
              <a:rPr lang="en-IN" smtClean="0"/>
              <a:pPr/>
              <a:t>2</a:t>
            </a:fld>
            <a:endParaRPr lang="en-IN"/>
          </a:p>
        </p:txBody>
      </p:sp>
      <p:pic>
        <p:nvPicPr>
          <p:cNvPr id="12" name="Picture 11" descr="A blue circle with text and words&#10;&#10;Description automatically generated">
            <a:extLst>
              <a:ext uri="{FF2B5EF4-FFF2-40B4-BE49-F238E27FC236}">
                <a16:creationId xmlns:a16="http://schemas.microsoft.com/office/drawing/2014/main" id="{FE478D2C-D56E-A9B0-3E32-6E739772E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0292" y="188474"/>
            <a:ext cx="874732" cy="874732"/>
          </a:xfrm>
          <a:prstGeom prst="rect">
            <a:avLst/>
          </a:prstGeom>
        </p:spPr>
      </p:pic>
      <p:pic>
        <p:nvPicPr>
          <p:cNvPr id="13" name="Picture 12">
            <a:extLst>
              <a:ext uri="{FF2B5EF4-FFF2-40B4-BE49-F238E27FC236}">
                <a16:creationId xmlns:a16="http://schemas.microsoft.com/office/drawing/2014/main" id="{8595B200-D457-2D88-E400-2F1F3060A4B3}"/>
              </a:ext>
            </a:extLst>
          </p:cNvPr>
          <p:cNvPicPr>
            <a:picLocks noChangeAspect="1"/>
          </p:cNvPicPr>
          <p:nvPr/>
        </p:nvPicPr>
        <p:blipFill>
          <a:blip r:embed="rId3"/>
          <a:stretch>
            <a:fillRect/>
          </a:stretch>
        </p:blipFill>
        <p:spPr>
          <a:xfrm>
            <a:off x="254692" y="220626"/>
            <a:ext cx="2215421" cy="612478"/>
          </a:xfrm>
          <a:prstGeom prst="rect">
            <a:avLst/>
          </a:prstGeom>
        </p:spPr>
      </p:pic>
    </p:spTree>
    <p:extLst>
      <p:ext uri="{BB962C8B-B14F-4D97-AF65-F5344CB8AC3E}">
        <p14:creationId xmlns:p14="http://schemas.microsoft.com/office/powerpoint/2010/main" val="2892535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91369DC-8D11-0F83-CECC-16C8D86AF623}"/>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D93121A7-5B1D-94E2-DB07-9FE4C43AF361}"/>
              </a:ext>
            </a:extLst>
          </p:cNvPr>
          <p:cNvSpPr>
            <a:spLocks noGrp="1"/>
          </p:cNvSpPr>
          <p:nvPr>
            <p:ph type="sldNum" sz="quarter" idx="12"/>
          </p:nvPr>
        </p:nvSpPr>
        <p:spPr/>
        <p:txBody>
          <a:bodyPr/>
          <a:lstStyle/>
          <a:p>
            <a:fld id="{26510230-8DD5-4BA5-AB2D-CA30FC08F9D7}" type="slidenum">
              <a:rPr lang="en-IN" smtClean="0"/>
              <a:t>3</a:t>
            </a:fld>
            <a:endParaRPr lang="en-IN"/>
          </a:p>
        </p:txBody>
      </p:sp>
      <p:pic>
        <p:nvPicPr>
          <p:cNvPr id="7" name="Picture 6" descr="A blue circle with text and words&#10;&#10;Description automatically generated">
            <a:extLst>
              <a:ext uri="{FF2B5EF4-FFF2-40B4-BE49-F238E27FC236}">
                <a16:creationId xmlns:a16="http://schemas.microsoft.com/office/drawing/2014/main" id="{19ECFAAD-17D4-0306-3A15-FB8674D175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9" name="Picture 8">
            <a:extLst>
              <a:ext uri="{FF2B5EF4-FFF2-40B4-BE49-F238E27FC236}">
                <a16:creationId xmlns:a16="http://schemas.microsoft.com/office/drawing/2014/main" id="{463DAD0B-CA2D-5414-2726-59095DE8C9F9}"/>
              </a:ext>
            </a:extLst>
          </p:cNvPr>
          <p:cNvPicPr>
            <a:picLocks noChangeAspect="1"/>
          </p:cNvPicPr>
          <p:nvPr/>
        </p:nvPicPr>
        <p:blipFill>
          <a:blip r:embed="rId6"/>
          <a:stretch>
            <a:fillRect/>
          </a:stretch>
        </p:blipFill>
        <p:spPr>
          <a:xfrm>
            <a:off x="242966" y="208906"/>
            <a:ext cx="2215421" cy="612478"/>
          </a:xfrm>
          <a:prstGeom prst="rect">
            <a:avLst/>
          </a:prstGeom>
        </p:spPr>
      </p:pic>
      <p:pic>
        <p:nvPicPr>
          <p:cNvPr id="8" name="Natural Language Processing">
            <a:hlinkClick r:id="" action="ppaction://media"/>
            <a:extLst>
              <a:ext uri="{FF2B5EF4-FFF2-40B4-BE49-F238E27FC236}">
                <a16:creationId xmlns:a16="http://schemas.microsoft.com/office/drawing/2014/main" id="{BB8FB0C2-F11E-C6C1-C156-40EEF94E63FF}"/>
              </a:ext>
            </a:extLst>
          </p:cNvPr>
          <p:cNvPicPr>
            <a:picLocks noChangeAspect="1"/>
          </p:cNvPicPr>
          <p:nvPr>
            <a:videoFile r:link="rId1"/>
            <p:extLst>
              <p:ext uri="{DAA4B4D4-6D71-4841-9C94-3DE7FCFB9230}">
                <p14:media xmlns:p14="http://schemas.microsoft.com/office/powerpoint/2010/main" r:embed="rId2">
                  <p14:trim st="141723" end="82107.3281"/>
                </p14:media>
              </p:ext>
            </p:extLst>
          </p:nvPr>
        </p:nvPicPr>
        <p:blipFill>
          <a:blip r:embed="rId7"/>
          <a:stretch>
            <a:fillRect/>
          </a:stretch>
        </p:blipFill>
        <p:spPr>
          <a:xfrm>
            <a:off x="1392766" y="1065757"/>
            <a:ext cx="9440333" cy="5310188"/>
          </a:xfrm>
          <a:prstGeom prst="rect">
            <a:avLst/>
          </a:prstGeom>
        </p:spPr>
      </p:pic>
    </p:spTree>
    <p:extLst>
      <p:ext uri="{BB962C8B-B14F-4D97-AF65-F5344CB8AC3E}">
        <p14:creationId xmlns:p14="http://schemas.microsoft.com/office/powerpoint/2010/main" val="230465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9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C8EF4F-6060-143D-E2D3-D39BCB3ADDA4}"/>
              </a:ext>
            </a:extLst>
          </p:cNvPr>
          <p:cNvSpPr>
            <a:spLocks noGrp="1"/>
          </p:cNvSpPr>
          <p:nvPr>
            <p:ph type="title"/>
          </p:nvPr>
        </p:nvSpPr>
        <p:spPr>
          <a:xfrm>
            <a:off x="558702" y="1102452"/>
            <a:ext cx="10542973" cy="822858"/>
          </a:xfrm>
        </p:spPr>
        <p:txBody>
          <a:bodyPr anchor="ctr">
            <a:normAutofit fontScale="90000"/>
          </a:bodyPr>
          <a:lstStyle/>
          <a:p>
            <a:r>
              <a:rPr lang="en-IN" sz="4000" b="1" dirty="0">
                <a:solidFill>
                  <a:srgbClr val="FFFFFF"/>
                </a:solidFill>
                <a:latin typeface="Arial" panose="020B0604020202020204" pitchFamily="34" charset="0"/>
                <a:cs typeface="Arial" panose="020B0604020202020204" pitchFamily="34" charset="0"/>
              </a:rPr>
              <a:t>At the end of this session you will be able to </a:t>
            </a:r>
          </a:p>
        </p:txBody>
      </p:sp>
      <p:graphicFrame>
        <p:nvGraphicFramePr>
          <p:cNvPr id="6" name="Title 1">
            <a:extLst>
              <a:ext uri="{FF2B5EF4-FFF2-40B4-BE49-F238E27FC236}">
                <a16:creationId xmlns:a16="http://schemas.microsoft.com/office/drawing/2014/main" id="{FBB5840F-85BE-5580-FDC6-C72FB2C1E292}"/>
              </a:ext>
            </a:extLst>
          </p:cNvPr>
          <p:cNvGraphicFramePr/>
          <p:nvPr>
            <p:extLst>
              <p:ext uri="{D42A27DB-BD31-4B8C-83A1-F6EECF244321}">
                <p14:modId xmlns:p14="http://schemas.microsoft.com/office/powerpoint/2010/main" val="387307361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FA7A3F3-F9E0-0ED6-9640-C09E20B4F31D}"/>
              </a:ext>
            </a:extLst>
          </p:cNvPr>
          <p:cNvSpPr>
            <a:spLocks noGrp="1"/>
          </p:cNvSpPr>
          <p:nvPr>
            <p:ph type="ftr" sz="quarter" idx="11"/>
          </p:nvPr>
        </p:nvSpPr>
        <p:spPr/>
        <p:txBody>
          <a:bodyPr/>
          <a:lstStyle/>
          <a:p>
            <a:r>
              <a:rPr lang="en-IN"/>
              <a:t>Galgotias University</a:t>
            </a:r>
          </a:p>
        </p:txBody>
      </p:sp>
      <p:sp>
        <p:nvSpPr>
          <p:cNvPr id="5" name="Slide Number Placeholder 4">
            <a:extLst>
              <a:ext uri="{FF2B5EF4-FFF2-40B4-BE49-F238E27FC236}">
                <a16:creationId xmlns:a16="http://schemas.microsoft.com/office/drawing/2014/main" id="{712BD711-0225-BB81-E56E-97842AEFBAFF}"/>
              </a:ext>
            </a:extLst>
          </p:cNvPr>
          <p:cNvSpPr>
            <a:spLocks noGrp="1"/>
          </p:cNvSpPr>
          <p:nvPr>
            <p:ph type="sldNum" sz="quarter" idx="12"/>
          </p:nvPr>
        </p:nvSpPr>
        <p:spPr/>
        <p:txBody>
          <a:bodyPr/>
          <a:lstStyle/>
          <a:p>
            <a:fld id="{26510230-8DD5-4BA5-AB2D-CA30FC08F9D7}" type="slidenum">
              <a:rPr lang="en-IN" smtClean="0"/>
              <a:t>4</a:t>
            </a:fld>
            <a:endParaRPr lang="en-IN"/>
          </a:p>
        </p:txBody>
      </p:sp>
      <p:pic>
        <p:nvPicPr>
          <p:cNvPr id="7" name="Picture 6" descr="A blue circle with text and words&#10;&#10;Description automatically generated">
            <a:extLst>
              <a:ext uri="{FF2B5EF4-FFF2-40B4-BE49-F238E27FC236}">
                <a16:creationId xmlns:a16="http://schemas.microsoft.com/office/drawing/2014/main" id="{6DC91442-66F2-504B-C67F-2CC391B8C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8" name="Picture 7">
            <a:extLst>
              <a:ext uri="{FF2B5EF4-FFF2-40B4-BE49-F238E27FC236}">
                <a16:creationId xmlns:a16="http://schemas.microsoft.com/office/drawing/2014/main" id="{03D56D98-383E-ED03-6FB8-A3EA4F7463FE}"/>
              </a:ext>
            </a:extLst>
          </p:cNvPr>
          <p:cNvPicPr>
            <a:picLocks noChangeAspect="1"/>
          </p:cNvPicPr>
          <p:nvPr/>
        </p:nvPicPr>
        <p:blipFill>
          <a:blip r:embed="rId8"/>
          <a:stretch>
            <a:fillRect/>
          </a:stretch>
        </p:blipFill>
        <p:spPr>
          <a:xfrm>
            <a:off x="242966" y="208906"/>
            <a:ext cx="2215421" cy="612478"/>
          </a:xfrm>
          <a:prstGeom prst="rect">
            <a:avLst/>
          </a:prstGeom>
        </p:spPr>
      </p:pic>
    </p:spTree>
    <p:extLst>
      <p:ext uri="{BB962C8B-B14F-4D97-AF65-F5344CB8AC3E}">
        <p14:creationId xmlns:p14="http://schemas.microsoft.com/office/powerpoint/2010/main" val="2838591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1553B-A216-73BB-FAAB-1FF7D4C33C20}"/>
              </a:ext>
            </a:extLst>
          </p:cNvPr>
          <p:cNvSpPr>
            <a:spLocks noGrp="1"/>
          </p:cNvSpPr>
          <p:nvPr>
            <p:ph type="title"/>
          </p:nvPr>
        </p:nvSpPr>
        <p:spPr>
          <a:xfrm>
            <a:off x="635000" y="640823"/>
            <a:ext cx="3418659" cy="5583148"/>
          </a:xfrm>
        </p:spPr>
        <p:txBody>
          <a:bodyPr anchor="ctr">
            <a:normAutofit/>
          </a:bodyPr>
          <a:lstStyle/>
          <a:p>
            <a:r>
              <a:rPr lang="en-IN" sz="5400" dirty="0"/>
              <a:t>Session Outline</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1A9FE4B-6F20-1C22-6353-F1166E69B9D5}"/>
              </a:ext>
            </a:extLst>
          </p:cNvPr>
          <p:cNvGraphicFramePr>
            <a:graphicFrameLocks noGrp="1"/>
          </p:cNvGraphicFramePr>
          <p:nvPr>
            <p:ph idx="1"/>
            <p:extLst>
              <p:ext uri="{D42A27DB-BD31-4B8C-83A1-F6EECF244321}">
                <p14:modId xmlns:p14="http://schemas.microsoft.com/office/powerpoint/2010/main" val="361937828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C762DD5-123E-828B-BD74-061BEE1CE009}"/>
              </a:ext>
            </a:extLst>
          </p:cNvPr>
          <p:cNvSpPr>
            <a:spLocks noGrp="1"/>
          </p:cNvSpPr>
          <p:nvPr>
            <p:ph type="ftr" sz="quarter" idx="11"/>
          </p:nvPr>
        </p:nvSpPr>
        <p:spPr/>
        <p:txBody>
          <a:bodyPr/>
          <a:lstStyle/>
          <a:p>
            <a:r>
              <a:rPr lang="en-IN"/>
              <a:t>Galgotias University</a:t>
            </a:r>
          </a:p>
        </p:txBody>
      </p:sp>
      <p:sp>
        <p:nvSpPr>
          <p:cNvPr id="6" name="Slide Number Placeholder 5">
            <a:extLst>
              <a:ext uri="{FF2B5EF4-FFF2-40B4-BE49-F238E27FC236}">
                <a16:creationId xmlns:a16="http://schemas.microsoft.com/office/drawing/2014/main" id="{9924FF57-302B-97C8-BD3F-550746DA6FE1}"/>
              </a:ext>
            </a:extLst>
          </p:cNvPr>
          <p:cNvSpPr>
            <a:spLocks noGrp="1"/>
          </p:cNvSpPr>
          <p:nvPr>
            <p:ph type="sldNum" sz="quarter" idx="12"/>
          </p:nvPr>
        </p:nvSpPr>
        <p:spPr/>
        <p:txBody>
          <a:bodyPr/>
          <a:lstStyle/>
          <a:p>
            <a:fld id="{26510230-8DD5-4BA5-AB2D-CA30FC08F9D7}" type="slidenum">
              <a:rPr lang="en-IN" smtClean="0"/>
              <a:t>5</a:t>
            </a:fld>
            <a:endParaRPr lang="en-IN"/>
          </a:p>
        </p:txBody>
      </p:sp>
      <p:pic>
        <p:nvPicPr>
          <p:cNvPr id="7" name="Picture 6" descr="A blue circle with text and words&#10;&#10;Description automatically generated">
            <a:extLst>
              <a:ext uri="{FF2B5EF4-FFF2-40B4-BE49-F238E27FC236}">
                <a16:creationId xmlns:a16="http://schemas.microsoft.com/office/drawing/2014/main" id="{A4DDE187-E81D-B835-E4CD-A2B8788BFA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8" name="Picture 7">
            <a:extLst>
              <a:ext uri="{FF2B5EF4-FFF2-40B4-BE49-F238E27FC236}">
                <a16:creationId xmlns:a16="http://schemas.microsoft.com/office/drawing/2014/main" id="{DFC71BD5-2E37-390E-89BA-212AA8D964FA}"/>
              </a:ext>
            </a:extLst>
          </p:cNvPr>
          <p:cNvPicPr>
            <a:picLocks noChangeAspect="1"/>
          </p:cNvPicPr>
          <p:nvPr/>
        </p:nvPicPr>
        <p:blipFill>
          <a:blip r:embed="rId8"/>
          <a:stretch>
            <a:fillRect/>
          </a:stretch>
        </p:blipFill>
        <p:spPr>
          <a:xfrm>
            <a:off x="242966" y="208906"/>
            <a:ext cx="2215421" cy="612478"/>
          </a:xfrm>
          <a:prstGeom prst="rect">
            <a:avLst/>
          </a:prstGeom>
        </p:spPr>
      </p:pic>
    </p:spTree>
    <p:extLst>
      <p:ext uri="{BB962C8B-B14F-4D97-AF65-F5344CB8AC3E}">
        <p14:creationId xmlns:p14="http://schemas.microsoft.com/office/powerpoint/2010/main" val="1142559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8E3D3-5416-2940-1D05-671B50B11473}"/>
              </a:ext>
            </a:extLst>
          </p:cNvPr>
          <p:cNvSpPr>
            <a:spLocks noGrp="1"/>
          </p:cNvSpPr>
          <p:nvPr>
            <p:ph type="title"/>
          </p:nvPr>
        </p:nvSpPr>
        <p:spPr>
          <a:xfrm>
            <a:off x="242966" y="1066476"/>
            <a:ext cx="6816595" cy="5153348"/>
          </a:xfrm>
        </p:spPr>
        <p:txBody>
          <a:bodyPr vert="horz" lIns="91440" tIns="45720" rIns="91440" bIns="45720" rtlCol="0" anchor="t">
            <a:normAutofit/>
          </a:bodyPr>
          <a:lstStyle/>
          <a:p>
            <a:r>
              <a:rPr lang="en-US" sz="4000" b="1" dirty="0">
                <a:solidFill>
                  <a:schemeClr val="tx2"/>
                </a:solidFill>
              </a:rPr>
              <a:t>Resource Document:</a:t>
            </a:r>
            <a:br>
              <a:rPr lang="en-US" sz="4000" b="1" dirty="0">
                <a:solidFill>
                  <a:schemeClr val="tx2"/>
                </a:solidFill>
              </a:rPr>
            </a:br>
            <a:br>
              <a:rPr lang="en-US" sz="4000" b="1" dirty="0">
                <a:solidFill>
                  <a:schemeClr val="tx2"/>
                </a:solidFill>
              </a:rPr>
            </a:br>
            <a:r>
              <a:rPr lang="en-US" sz="3600" b="1" dirty="0">
                <a:solidFill>
                  <a:schemeClr val="tx2"/>
                </a:solidFill>
              </a:rPr>
              <a:t>https://drive.google.com/file/d/1-t_ejoz65aHMQ-0lV2VEI-ASgwu36OFS/view?usp=sharing</a:t>
            </a:r>
            <a:endParaRPr lang="en-US" sz="4000" b="1" dirty="0">
              <a:solidFill>
                <a:schemeClr val="tx2"/>
              </a:solidFill>
            </a:endParaRPr>
          </a:p>
        </p:txBody>
      </p:sp>
      <p:sp>
        <p:nvSpPr>
          <p:cNvPr id="6" name="Footer Placeholder 5">
            <a:extLst>
              <a:ext uri="{FF2B5EF4-FFF2-40B4-BE49-F238E27FC236}">
                <a16:creationId xmlns:a16="http://schemas.microsoft.com/office/drawing/2014/main" id="{0AC4C0B8-55BF-7607-C08F-4F93C85CCC8F}"/>
              </a:ext>
            </a:extLst>
          </p:cNvPr>
          <p:cNvSpPr>
            <a:spLocks noGrp="1"/>
          </p:cNvSpPr>
          <p:nvPr>
            <p:ph type="ftr" sz="quarter" idx="11"/>
          </p:nvPr>
        </p:nvSpPr>
        <p:spPr/>
        <p:txBody>
          <a:bodyPr/>
          <a:lstStyle/>
          <a:p>
            <a:r>
              <a:rPr lang="en-IN" dirty="0"/>
              <a:t>GSCALE full form and date</a:t>
            </a:r>
          </a:p>
        </p:txBody>
      </p:sp>
      <p:sp>
        <p:nvSpPr>
          <p:cNvPr id="7" name="Slide Number Placeholder 6">
            <a:extLst>
              <a:ext uri="{FF2B5EF4-FFF2-40B4-BE49-F238E27FC236}">
                <a16:creationId xmlns:a16="http://schemas.microsoft.com/office/drawing/2014/main" id="{28EC62E8-F0EB-0BD9-2B59-1AA3588B6594}"/>
              </a:ext>
            </a:extLst>
          </p:cNvPr>
          <p:cNvSpPr>
            <a:spLocks noGrp="1"/>
          </p:cNvSpPr>
          <p:nvPr>
            <p:ph type="sldNum" sz="quarter" idx="12"/>
          </p:nvPr>
        </p:nvSpPr>
        <p:spPr/>
        <p:txBody>
          <a:bodyPr/>
          <a:lstStyle/>
          <a:p>
            <a:fld id="{26510230-8DD5-4BA5-AB2D-CA30FC08F9D7}" type="slidenum">
              <a:rPr lang="en-IN" smtClean="0"/>
              <a:t>6</a:t>
            </a:fld>
            <a:endParaRPr lang="en-IN" dirty="0"/>
          </a:p>
        </p:txBody>
      </p:sp>
      <p:pic>
        <p:nvPicPr>
          <p:cNvPr id="9" name="Picture 8" descr="A blue circle with text and words&#10;&#10;Description automatically generated">
            <a:extLst>
              <a:ext uri="{FF2B5EF4-FFF2-40B4-BE49-F238E27FC236}">
                <a16:creationId xmlns:a16="http://schemas.microsoft.com/office/drawing/2014/main" id="{79206739-0C22-A2A6-8C67-30EFF62D5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566" y="191744"/>
            <a:ext cx="874732" cy="874732"/>
          </a:xfrm>
          <a:prstGeom prst="rect">
            <a:avLst/>
          </a:prstGeom>
        </p:spPr>
      </p:pic>
      <p:pic>
        <p:nvPicPr>
          <p:cNvPr id="16" name="Picture 15">
            <a:extLst>
              <a:ext uri="{FF2B5EF4-FFF2-40B4-BE49-F238E27FC236}">
                <a16:creationId xmlns:a16="http://schemas.microsoft.com/office/drawing/2014/main" id="{FA751BF6-3D1A-67AD-6FE9-1D29AB31D2AA}"/>
              </a:ext>
            </a:extLst>
          </p:cNvPr>
          <p:cNvPicPr>
            <a:picLocks noChangeAspect="1"/>
          </p:cNvPicPr>
          <p:nvPr/>
        </p:nvPicPr>
        <p:blipFill>
          <a:blip r:embed="rId3"/>
          <a:stretch>
            <a:fillRect/>
          </a:stretch>
        </p:blipFill>
        <p:spPr>
          <a:xfrm>
            <a:off x="242966" y="223896"/>
            <a:ext cx="2215421" cy="612478"/>
          </a:xfrm>
          <a:prstGeom prst="rect">
            <a:avLst/>
          </a:prstGeom>
        </p:spPr>
      </p:pic>
      <p:pic>
        <p:nvPicPr>
          <p:cNvPr id="5" name="Picture 4">
            <a:extLst>
              <a:ext uri="{FF2B5EF4-FFF2-40B4-BE49-F238E27FC236}">
                <a16:creationId xmlns:a16="http://schemas.microsoft.com/office/drawing/2014/main" id="{63123959-FFC7-2332-7DDF-D6CDD84B2E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02527" y="1654013"/>
            <a:ext cx="4114800" cy="4114800"/>
          </a:xfrm>
          <a:prstGeom prst="rect">
            <a:avLst/>
          </a:prstGeom>
        </p:spPr>
      </p:pic>
    </p:spTree>
    <p:extLst>
      <p:ext uri="{BB962C8B-B14F-4D97-AF65-F5344CB8AC3E}">
        <p14:creationId xmlns:p14="http://schemas.microsoft.com/office/powerpoint/2010/main" val="3872618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BBC7-A388-146A-2A39-AFB2E86EE576}"/>
              </a:ext>
            </a:extLst>
          </p:cNvPr>
          <p:cNvSpPr>
            <a:spLocks noGrp="1"/>
          </p:cNvSpPr>
          <p:nvPr>
            <p:ph type="title"/>
          </p:nvPr>
        </p:nvSpPr>
        <p:spPr>
          <a:xfrm>
            <a:off x="428399" y="1051486"/>
            <a:ext cx="9295704" cy="1024649"/>
          </a:xfrm>
        </p:spPr>
        <p:txBody>
          <a:bodyPr anchor="ctr">
            <a:normAutofit/>
          </a:bodyPr>
          <a:lstStyle/>
          <a:p>
            <a:r>
              <a:rPr lang="en-IN" sz="4000" dirty="0">
                <a:latin typeface="Georgia" panose="02040502050405020303" pitchFamily="18" charset="0"/>
              </a:rPr>
              <a:t>Learning Activity 1: Jigsaw Activity</a:t>
            </a:r>
          </a:p>
        </p:txBody>
      </p:sp>
      <p:sp>
        <p:nvSpPr>
          <p:cNvPr id="7" name="Footer Placeholder 6">
            <a:extLst>
              <a:ext uri="{FF2B5EF4-FFF2-40B4-BE49-F238E27FC236}">
                <a16:creationId xmlns:a16="http://schemas.microsoft.com/office/drawing/2014/main" id="{54586958-1DB9-1CC5-53F8-FFDE8D57502D}"/>
              </a:ext>
            </a:extLst>
          </p:cNvPr>
          <p:cNvSpPr>
            <a:spLocks noGrp="1"/>
          </p:cNvSpPr>
          <p:nvPr>
            <p:ph type="ftr" sz="quarter" idx="11"/>
          </p:nvPr>
        </p:nvSpPr>
        <p:spPr/>
        <p:txBody>
          <a:bodyPr/>
          <a:lstStyle/>
          <a:p>
            <a:r>
              <a:rPr lang="en-IN"/>
              <a:t>Galgotias University</a:t>
            </a:r>
          </a:p>
        </p:txBody>
      </p:sp>
      <p:sp>
        <p:nvSpPr>
          <p:cNvPr id="8" name="Slide Number Placeholder 7">
            <a:extLst>
              <a:ext uri="{FF2B5EF4-FFF2-40B4-BE49-F238E27FC236}">
                <a16:creationId xmlns:a16="http://schemas.microsoft.com/office/drawing/2014/main" id="{0FBC34C4-937D-0155-8F30-D6ACD001CD6C}"/>
              </a:ext>
            </a:extLst>
          </p:cNvPr>
          <p:cNvSpPr>
            <a:spLocks noGrp="1"/>
          </p:cNvSpPr>
          <p:nvPr>
            <p:ph type="sldNum" sz="quarter" idx="12"/>
          </p:nvPr>
        </p:nvSpPr>
        <p:spPr/>
        <p:txBody>
          <a:bodyPr/>
          <a:lstStyle/>
          <a:p>
            <a:fld id="{26510230-8DD5-4BA5-AB2D-CA30FC08F9D7}" type="slidenum">
              <a:rPr lang="en-IN" smtClean="0"/>
              <a:t>7</a:t>
            </a:fld>
            <a:endParaRPr lang="en-IN"/>
          </a:p>
        </p:txBody>
      </p:sp>
      <p:pic>
        <p:nvPicPr>
          <p:cNvPr id="10" name="Picture 9" descr="A blue circle with text and words&#10;&#10;Description automatically generated">
            <a:extLst>
              <a:ext uri="{FF2B5EF4-FFF2-40B4-BE49-F238E27FC236}">
                <a16:creationId xmlns:a16="http://schemas.microsoft.com/office/drawing/2014/main" id="{64174061-BF99-492B-2C4A-23874DE91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12" name="Picture 11">
            <a:extLst>
              <a:ext uri="{FF2B5EF4-FFF2-40B4-BE49-F238E27FC236}">
                <a16:creationId xmlns:a16="http://schemas.microsoft.com/office/drawing/2014/main" id="{B296FEDB-AC6B-C63F-CAFB-13CC1005F8E7}"/>
              </a:ext>
            </a:extLst>
          </p:cNvPr>
          <p:cNvPicPr>
            <a:picLocks noChangeAspect="1"/>
          </p:cNvPicPr>
          <p:nvPr/>
        </p:nvPicPr>
        <p:blipFill>
          <a:blip r:embed="rId4"/>
          <a:stretch>
            <a:fillRect/>
          </a:stretch>
        </p:blipFill>
        <p:spPr>
          <a:xfrm>
            <a:off x="242966" y="208906"/>
            <a:ext cx="2215421" cy="612478"/>
          </a:xfrm>
          <a:prstGeom prst="rect">
            <a:avLst/>
          </a:prstGeom>
        </p:spPr>
      </p:pic>
      <p:graphicFrame>
        <p:nvGraphicFramePr>
          <p:cNvPr id="14" name="Diagram 13">
            <a:extLst>
              <a:ext uri="{FF2B5EF4-FFF2-40B4-BE49-F238E27FC236}">
                <a16:creationId xmlns:a16="http://schemas.microsoft.com/office/drawing/2014/main" id="{CDD4006B-F3B6-F761-D2C1-BA97F00D5DA6}"/>
              </a:ext>
            </a:extLst>
          </p:cNvPr>
          <p:cNvGraphicFramePr/>
          <p:nvPr>
            <p:extLst>
              <p:ext uri="{D42A27DB-BD31-4B8C-83A1-F6EECF244321}">
                <p14:modId xmlns:p14="http://schemas.microsoft.com/office/powerpoint/2010/main" val="619382483"/>
              </p:ext>
            </p:extLst>
          </p:nvPr>
        </p:nvGraphicFramePr>
        <p:xfrm>
          <a:off x="558701" y="2462752"/>
          <a:ext cx="11204899" cy="38935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59659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47E881-D400-0EA2-D713-1475048FC3A3}"/>
              </a:ext>
            </a:extLst>
          </p:cNvPr>
          <p:cNvSpPr>
            <a:spLocks noGrp="1"/>
          </p:cNvSpPr>
          <p:nvPr>
            <p:ph idx="1"/>
          </p:nvPr>
        </p:nvSpPr>
        <p:spPr>
          <a:xfrm>
            <a:off x="761802" y="2743200"/>
            <a:ext cx="4646905" cy="3613149"/>
          </a:xfrm>
        </p:spPr>
        <p:txBody>
          <a:bodyPr anchor="ctr">
            <a:normAutofit/>
          </a:bodyPr>
          <a:lstStyle/>
          <a:p>
            <a:pPr marL="0" indent="0" algn="just">
              <a:buNone/>
            </a:pPr>
            <a:r>
              <a:rPr lang="en-US" sz="2000" b="1" dirty="0"/>
              <a:t>Instruction: </a:t>
            </a:r>
          </a:p>
          <a:p>
            <a:pPr marL="0" indent="0" algn="just">
              <a:buNone/>
            </a:pPr>
            <a:r>
              <a:rPr lang="en-US" sz="2000" dirty="0"/>
              <a:t>First, write your group number in each technique section, then write your answer.</a:t>
            </a:r>
          </a:p>
          <a:p>
            <a:pPr algn="just"/>
            <a:r>
              <a:rPr lang="en-US" sz="2000" dirty="0"/>
              <a:t>Apply various NLP techniques to the given text. </a:t>
            </a:r>
          </a:p>
          <a:p>
            <a:pPr marL="0" indent="0" algn="just">
              <a:buNone/>
            </a:pPr>
            <a:r>
              <a:rPr lang="en-US" sz="2000" dirty="0"/>
              <a:t>"</a:t>
            </a:r>
            <a:r>
              <a:rPr lang="en-US" sz="2000" b="1" dirty="0"/>
              <a:t>John works at a software company in New York. He enjoys programming and developing new applications for his team</a:t>
            </a:r>
            <a:r>
              <a:rPr lang="en-US" sz="2000" dirty="0"/>
              <a:t>."</a:t>
            </a:r>
            <a:endParaRPr lang="en-IN" sz="2000" dirty="0"/>
          </a:p>
        </p:txBody>
      </p:sp>
      <p:pic>
        <p:nvPicPr>
          <p:cNvPr id="5" name="Picture 4" descr="White bulbs with a yellow one standing out">
            <a:extLst>
              <a:ext uri="{FF2B5EF4-FFF2-40B4-BE49-F238E27FC236}">
                <a16:creationId xmlns:a16="http://schemas.microsoft.com/office/drawing/2014/main" id="{DDB77401-C627-15DD-2C01-2476F74D29CB}"/>
              </a:ext>
            </a:extLst>
          </p:cNvPr>
          <p:cNvPicPr>
            <a:picLocks noChangeAspect="1"/>
          </p:cNvPicPr>
          <p:nvPr/>
        </p:nvPicPr>
        <p:blipFill>
          <a:blip r:embed="rId2"/>
          <a:srcRect l="12365" r="28234" b="-2"/>
          <a:stretch/>
        </p:blipFill>
        <p:spPr>
          <a:xfrm>
            <a:off x="6096000" y="1"/>
            <a:ext cx="6102825" cy="6858000"/>
          </a:xfrm>
          <a:prstGeom prst="rect">
            <a:avLst/>
          </a:prstGeom>
        </p:spPr>
      </p:pic>
      <p:sp>
        <p:nvSpPr>
          <p:cNvPr id="15" name="Footer Placeholder 14">
            <a:extLst>
              <a:ext uri="{FF2B5EF4-FFF2-40B4-BE49-F238E27FC236}">
                <a16:creationId xmlns:a16="http://schemas.microsoft.com/office/drawing/2014/main" id="{23840C26-7FEF-7DEE-1FE6-C2FC8B409D1C}"/>
              </a:ext>
            </a:extLst>
          </p:cNvPr>
          <p:cNvSpPr>
            <a:spLocks noGrp="1"/>
          </p:cNvSpPr>
          <p:nvPr>
            <p:ph type="ftr" sz="quarter" idx="11"/>
          </p:nvPr>
        </p:nvSpPr>
        <p:spPr/>
        <p:txBody>
          <a:bodyPr/>
          <a:lstStyle/>
          <a:p>
            <a:r>
              <a:rPr lang="en-IN"/>
              <a:t>Galgotias University</a:t>
            </a:r>
          </a:p>
        </p:txBody>
      </p:sp>
      <p:sp>
        <p:nvSpPr>
          <p:cNvPr id="16" name="Slide Number Placeholder 15">
            <a:extLst>
              <a:ext uri="{FF2B5EF4-FFF2-40B4-BE49-F238E27FC236}">
                <a16:creationId xmlns:a16="http://schemas.microsoft.com/office/drawing/2014/main" id="{8213A1C2-456F-1608-85D6-8CE28AB4C040}"/>
              </a:ext>
            </a:extLst>
          </p:cNvPr>
          <p:cNvSpPr>
            <a:spLocks noGrp="1"/>
          </p:cNvSpPr>
          <p:nvPr>
            <p:ph type="sldNum" sz="quarter" idx="12"/>
          </p:nvPr>
        </p:nvSpPr>
        <p:spPr/>
        <p:txBody>
          <a:bodyPr/>
          <a:lstStyle/>
          <a:p>
            <a:fld id="{26510230-8DD5-4BA5-AB2D-CA30FC08F9D7}" type="slidenum">
              <a:rPr lang="en-IN" smtClean="0"/>
              <a:t>8</a:t>
            </a:fld>
            <a:endParaRPr lang="en-IN"/>
          </a:p>
        </p:txBody>
      </p:sp>
      <p:pic>
        <p:nvPicPr>
          <p:cNvPr id="17" name="Picture 16" descr="A blue circle with text and words&#10;&#10;Description automatically generated">
            <a:extLst>
              <a:ext uri="{FF2B5EF4-FFF2-40B4-BE49-F238E27FC236}">
                <a16:creationId xmlns:a16="http://schemas.microsoft.com/office/drawing/2014/main" id="{657EADCA-AAF4-A0F1-EC18-583A4169E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18" name="Picture 17">
            <a:extLst>
              <a:ext uri="{FF2B5EF4-FFF2-40B4-BE49-F238E27FC236}">
                <a16:creationId xmlns:a16="http://schemas.microsoft.com/office/drawing/2014/main" id="{4B2E808B-ED45-2C6E-8B20-704657E8471A}"/>
              </a:ext>
            </a:extLst>
          </p:cNvPr>
          <p:cNvPicPr>
            <a:picLocks noChangeAspect="1"/>
          </p:cNvPicPr>
          <p:nvPr/>
        </p:nvPicPr>
        <p:blipFill>
          <a:blip r:embed="rId4"/>
          <a:stretch>
            <a:fillRect/>
          </a:stretch>
        </p:blipFill>
        <p:spPr>
          <a:xfrm>
            <a:off x="242966" y="208906"/>
            <a:ext cx="2215421" cy="612478"/>
          </a:xfrm>
          <a:prstGeom prst="rect">
            <a:avLst/>
          </a:prstGeom>
        </p:spPr>
      </p:pic>
      <p:sp>
        <p:nvSpPr>
          <p:cNvPr id="2" name="Title 1">
            <a:extLst>
              <a:ext uri="{FF2B5EF4-FFF2-40B4-BE49-F238E27FC236}">
                <a16:creationId xmlns:a16="http://schemas.microsoft.com/office/drawing/2014/main" id="{7992D490-ABDC-45CE-4871-9039F88154D8}"/>
              </a:ext>
            </a:extLst>
          </p:cNvPr>
          <p:cNvSpPr>
            <a:spLocks noGrp="1"/>
          </p:cNvSpPr>
          <p:nvPr>
            <p:ph type="title"/>
          </p:nvPr>
        </p:nvSpPr>
        <p:spPr>
          <a:xfrm>
            <a:off x="428399" y="1051486"/>
            <a:ext cx="4646904" cy="1024649"/>
          </a:xfrm>
        </p:spPr>
        <p:txBody>
          <a:bodyPr anchor="ctr">
            <a:normAutofit/>
          </a:bodyPr>
          <a:lstStyle/>
          <a:p>
            <a:r>
              <a:rPr lang="en-IN" sz="4000" dirty="0">
                <a:latin typeface="Georgia" panose="02040502050405020303" pitchFamily="18" charset="0"/>
              </a:rPr>
              <a:t>Learning Activity 1</a:t>
            </a:r>
          </a:p>
        </p:txBody>
      </p:sp>
      <p:pic>
        <p:nvPicPr>
          <p:cNvPr id="1026" name="Picture 2">
            <a:extLst>
              <a:ext uri="{FF2B5EF4-FFF2-40B4-BE49-F238E27FC236}">
                <a16:creationId xmlns:a16="http://schemas.microsoft.com/office/drawing/2014/main" id="{365DB242-4028-8C83-6AFF-B09337B3F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6107" y="3019427"/>
            <a:ext cx="310515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5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0A10B5A-315F-4751-BA35-34556B5D26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11" name="Freeform: Shape 10">
              <a:extLst>
                <a:ext uri="{FF2B5EF4-FFF2-40B4-BE49-F238E27FC236}">
                  <a16:creationId xmlns:a16="http://schemas.microsoft.com/office/drawing/2014/main" id="{4A5DAC55-04A1-4AB4-A2C6-C859A915C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2" name="Freeform: Shape 11">
              <a:extLst>
                <a:ext uri="{FF2B5EF4-FFF2-40B4-BE49-F238E27FC236}">
                  <a16:creationId xmlns:a16="http://schemas.microsoft.com/office/drawing/2014/main" id="{A7370387-C8AA-4FC4-B636-C83BA7921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 name="Freeform: Shape 12">
              <a:extLst>
                <a:ext uri="{FF2B5EF4-FFF2-40B4-BE49-F238E27FC236}">
                  <a16:creationId xmlns:a16="http://schemas.microsoft.com/office/drawing/2014/main" id="{4E3C2B3B-4414-484B-8914-7CB18736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4" name="Freeform: Shape 13">
              <a:extLst>
                <a:ext uri="{FF2B5EF4-FFF2-40B4-BE49-F238E27FC236}">
                  <a16:creationId xmlns:a16="http://schemas.microsoft.com/office/drawing/2014/main" id="{AFB69BCB-EE83-44E6-8C11-3344C73D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5" name="Freeform: Shape 14">
              <a:extLst>
                <a:ext uri="{FF2B5EF4-FFF2-40B4-BE49-F238E27FC236}">
                  <a16:creationId xmlns:a16="http://schemas.microsoft.com/office/drawing/2014/main" id="{98E9BA58-2C07-4CA1-99C2-7738FBA37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sp>
        <p:nvSpPr>
          <p:cNvPr id="7" name="Footer Placeholder 6">
            <a:extLst>
              <a:ext uri="{FF2B5EF4-FFF2-40B4-BE49-F238E27FC236}">
                <a16:creationId xmlns:a16="http://schemas.microsoft.com/office/drawing/2014/main" id="{8DBBCF98-7194-A5B3-66D3-440169D0A907}"/>
              </a:ext>
            </a:extLst>
          </p:cNvPr>
          <p:cNvSpPr>
            <a:spLocks noGrp="1"/>
          </p:cNvSpPr>
          <p:nvPr>
            <p:ph type="ftr" sz="quarter" idx="11"/>
          </p:nvPr>
        </p:nvSpPr>
        <p:spPr/>
        <p:txBody>
          <a:bodyPr/>
          <a:lstStyle/>
          <a:p>
            <a:r>
              <a:rPr lang="en-IN"/>
              <a:t>Galgotias University</a:t>
            </a:r>
          </a:p>
        </p:txBody>
      </p:sp>
      <p:sp>
        <p:nvSpPr>
          <p:cNvPr id="9" name="Slide Number Placeholder 8">
            <a:extLst>
              <a:ext uri="{FF2B5EF4-FFF2-40B4-BE49-F238E27FC236}">
                <a16:creationId xmlns:a16="http://schemas.microsoft.com/office/drawing/2014/main" id="{1F036879-2E50-808F-68A7-FB01CEB99BF0}"/>
              </a:ext>
            </a:extLst>
          </p:cNvPr>
          <p:cNvSpPr>
            <a:spLocks noGrp="1"/>
          </p:cNvSpPr>
          <p:nvPr>
            <p:ph type="sldNum" sz="quarter" idx="12"/>
          </p:nvPr>
        </p:nvSpPr>
        <p:spPr/>
        <p:txBody>
          <a:bodyPr/>
          <a:lstStyle/>
          <a:p>
            <a:fld id="{26510230-8DD5-4BA5-AB2D-CA30FC08F9D7}" type="slidenum">
              <a:rPr lang="en-IN" smtClean="0"/>
              <a:t>9</a:t>
            </a:fld>
            <a:endParaRPr lang="en-IN"/>
          </a:p>
        </p:txBody>
      </p:sp>
      <p:pic>
        <p:nvPicPr>
          <p:cNvPr id="16" name="Picture 15" descr="A blue circle with text and words&#10;&#10;Description automatically generated">
            <a:extLst>
              <a:ext uri="{FF2B5EF4-FFF2-40B4-BE49-F238E27FC236}">
                <a16:creationId xmlns:a16="http://schemas.microsoft.com/office/drawing/2014/main" id="{820737F5-4AA9-BC02-8957-C9DB2C2DF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8566" y="176754"/>
            <a:ext cx="874732" cy="874732"/>
          </a:xfrm>
          <a:prstGeom prst="rect">
            <a:avLst/>
          </a:prstGeom>
        </p:spPr>
      </p:pic>
      <p:pic>
        <p:nvPicPr>
          <p:cNvPr id="17" name="Picture 16">
            <a:extLst>
              <a:ext uri="{FF2B5EF4-FFF2-40B4-BE49-F238E27FC236}">
                <a16:creationId xmlns:a16="http://schemas.microsoft.com/office/drawing/2014/main" id="{50E6C8D6-711C-9104-F451-208DAAE02466}"/>
              </a:ext>
            </a:extLst>
          </p:cNvPr>
          <p:cNvPicPr>
            <a:picLocks noChangeAspect="1"/>
          </p:cNvPicPr>
          <p:nvPr/>
        </p:nvPicPr>
        <p:blipFill>
          <a:blip r:embed="rId3"/>
          <a:stretch>
            <a:fillRect/>
          </a:stretch>
        </p:blipFill>
        <p:spPr>
          <a:xfrm>
            <a:off x="242966" y="208906"/>
            <a:ext cx="2215421" cy="612478"/>
          </a:xfrm>
          <a:prstGeom prst="rect">
            <a:avLst/>
          </a:prstGeom>
        </p:spPr>
      </p:pic>
      <p:sp>
        <p:nvSpPr>
          <p:cNvPr id="2" name="Title 1">
            <a:extLst>
              <a:ext uri="{FF2B5EF4-FFF2-40B4-BE49-F238E27FC236}">
                <a16:creationId xmlns:a16="http://schemas.microsoft.com/office/drawing/2014/main" id="{4618E3D3-5416-2940-1D05-671B50B11473}"/>
              </a:ext>
            </a:extLst>
          </p:cNvPr>
          <p:cNvSpPr>
            <a:spLocks noGrp="1"/>
          </p:cNvSpPr>
          <p:nvPr>
            <p:ph type="title"/>
          </p:nvPr>
        </p:nvSpPr>
        <p:spPr>
          <a:xfrm>
            <a:off x="2610826" y="234863"/>
            <a:ext cx="6812983" cy="758513"/>
          </a:xfrm>
        </p:spPr>
        <p:txBody>
          <a:bodyPr vert="horz" lIns="91440" tIns="45720" rIns="91440" bIns="45720" rtlCol="0" anchor="t">
            <a:normAutofit/>
          </a:bodyPr>
          <a:lstStyle/>
          <a:p>
            <a:r>
              <a:rPr lang="en-US" sz="4000" b="1" dirty="0">
                <a:solidFill>
                  <a:schemeClr val="tx2"/>
                </a:solidFill>
              </a:rPr>
              <a:t>Reflection- Learning Activity 1</a:t>
            </a:r>
          </a:p>
        </p:txBody>
      </p:sp>
      <p:sp>
        <p:nvSpPr>
          <p:cNvPr id="4" name="TextBox 3">
            <a:extLst>
              <a:ext uri="{FF2B5EF4-FFF2-40B4-BE49-F238E27FC236}">
                <a16:creationId xmlns:a16="http://schemas.microsoft.com/office/drawing/2014/main" id="{D1F0AB94-2839-B304-0E26-CC4C1BE46E41}"/>
              </a:ext>
            </a:extLst>
          </p:cNvPr>
          <p:cNvSpPr txBox="1"/>
          <p:nvPr/>
        </p:nvSpPr>
        <p:spPr>
          <a:xfrm>
            <a:off x="558702" y="1051486"/>
            <a:ext cx="10349730" cy="4801314"/>
          </a:xfrm>
          <a:prstGeom prst="rect">
            <a:avLst/>
          </a:prstGeom>
          <a:noFill/>
        </p:spPr>
        <p:txBody>
          <a:bodyPr wrap="square">
            <a:spAutoFit/>
          </a:bodyPr>
          <a:lstStyle/>
          <a:p>
            <a:r>
              <a:rPr lang="en-IN" b="1" dirty="0"/>
              <a:t>Segmentation:</a:t>
            </a:r>
            <a:br>
              <a:rPr lang="en-IN" b="1" dirty="0"/>
            </a:br>
            <a:r>
              <a:rPr lang="en-US" dirty="0"/>
              <a:t>Sentence 1: "John works at a software company in New York.“</a:t>
            </a:r>
          </a:p>
          <a:p>
            <a:r>
              <a:rPr lang="en-US" dirty="0"/>
              <a:t>Sentence 2: "He enjoys programming and developing new applications for his team.“</a:t>
            </a:r>
          </a:p>
          <a:p>
            <a:r>
              <a:rPr lang="en-US" b="1" dirty="0"/>
              <a:t>Tokenization:</a:t>
            </a:r>
          </a:p>
          <a:p>
            <a:r>
              <a:rPr lang="en-US" dirty="0"/>
              <a:t>Sentence 1 Tokens: ["John", "works", "at", "a", "software", "company", "in", "New", "York"]</a:t>
            </a:r>
          </a:p>
          <a:p>
            <a:r>
              <a:rPr lang="en-US" dirty="0"/>
              <a:t>Sentence 2 Tokens: ["He", "enjoys", "programming", "and", "developing", "new", "applications", "for", "his", "team"]</a:t>
            </a:r>
          </a:p>
          <a:p>
            <a:r>
              <a:rPr lang="en-US" b="1" dirty="0"/>
              <a:t>Stop Words Removal:</a:t>
            </a:r>
          </a:p>
          <a:p>
            <a:r>
              <a:rPr lang="en-US" dirty="0"/>
              <a:t>Sentence 1: After Stop Words Removal: ["John", "works", "software", "company", "New", "York"]</a:t>
            </a:r>
          </a:p>
          <a:p>
            <a:r>
              <a:rPr lang="en-US" dirty="0"/>
              <a:t>Sentence 2: After Stop Words Removal: ["He", "enjoys", "programming", "developing", "new", "applications", "team"]</a:t>
            </a:r>
          </a:p>
          <a:p>
            <a:r>
              <a:rPr lang="en-IN" b="1" dirty="0"/>
              <a:t>Stemming and Lemmatization</a:t>
            </a:r>
            <a:r>
              <a:rPr lang="en-US" b="1" dirty="0"/>
              <a:t>:</a:t>
            </a:r>
          </a:p>
          <a:p>
            <a:r>
              <a:rPr lang="en-US" dirty="0"/>
              <a:t>Sentence 1 After Stemming: ["John", "work", "software", "company", "New", "York"]</a:t>
            </a:r>
          </a:p>
          <a:p>
            <a:r>
              <a:rPr lang="en-US" dirty="0"/>
              <a:t>Sentence 2 After Stemming: ["He", "enjoy", "program", "develop", "new", "</a:t>
            </a:r>
            <a:r>
              <a:rPr lang="en-US" dirty="0" err="1"/>
              <a:t>applic</a:t>
            </a:r>
            <a:r>
              <a:rPr lang="en-US" dirty="0"/>
              <a:t>", "team"]</a:t>
            </a:r>
          </a:p>
          <a:p>
            <a:r>
              <a:rPr lang="en-US" dirty="0"/>
              <a:t>Sentence 1 After Lemmatization: ["John", "work", "software", "company", "New", "York"]</a:t>
            </a:r>
          </a:p>
          <a:p>
            <a:r>
              <a:rPr lang="en-US" dirty="0"/>
              <a:t>Sentence 2 After Lemmatization: ["He", "enjoy", "program", "develop", "new", "application", "team"</a:t>
            </a:r>
          </a:p>
          <a:p>
            <a:endParaRPr lang="en-IN" dirty="0"/>
          </a:p>
        </p:txBody>
      </p:sp>
    </p:spTree>
    <p:extLst>
      <p:ext uri="{BB962C8B-B14F-4D97-AF65-F5344CB8AC3E}">
        <p14:creationId xmlns:p14="http://schemas.microsoft.com/office/powerpoint/2010/main" val="2766167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3431</TotalTime>
  <Words>1416</Words>
  <Application>Microsoft Office PowerPoint</Application>
  <PresentationFormat>Widescreen</PresentationFormat>
  <Paragraphs>138</Paragraphs>
  <Slides>18</Slides>
  <Notes>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Calibri</vt:lpstr>
      <vt:lpstr>Cambria</vt:lpstr>
      <vt:lpstr>Georgia</vt:lpstr>
      <vt:lpstr>Symbol</vt:lpstr>
      <vt:lpstr>Office Theme</vt:lpstr>
      <vt:lpstr>NLP techniques and NLP applications    Lecture No.: 2 Course Name:  Natural Language Processing Course Code: R1UC616C Instructor Name: Mr. Amit Yadav</vt:lpstr>
      <vt:lpstr>Reflect on the responses of post session activity  </vt:lpstr>
      <vt:lpstr>PowerPoint Presentation</vt:lpstr>
      <vt:lpstr>At the end of this session you will be able to </vt:lpstr>
      <vt:lpstr>Session Outline</vt:lpstr>
      <vt:lpstr>Resource Document:  https://drive.google.com/file/d/1-t_ejoz65aHMQ-0lV2VEI-ASgwu36OFS/view?usp=sharing</vt:lpstr>
      <vt:lpstr>Learning Activity 1: Jigsaw Activity</vt:lpstr>
      <vt:lpstr>Learning Activity 1</vt:lpstr>
      <vt:lpstr>Reflection- Learning Activity 1</vt:lpstr>
      <vt:lpstr>Reflection- Learning Activity 1</vt:lpstr>
      <vt:lpstr>Application of NLP</vt:lpstr>
      <vt:lpstr>Learning Activity 2</vt:lpstr>
      <vt:lpstr>Reflection- Learning Activity 2</vt:lpstr>
      <vt:lpstr>Summary</vt:lpstr>
      <vt:lpstr>Ensure attainment of LOs in alignment to the learning activities: outcomes (1-2)</vt:lpstr>
      <vt:lpstr>Scenario: Imagine you work for a large e-commerce company that receives hundreds of customer messages each day. Customers ask about their orders and product availability or sometimes share their frustration with delays or problems. Your company has set up a chatbot that handles these customer messages without needing a human to respond every time. </vt:lpstr>
      <vt:lpstr>Information to next topic of the course</vt:lpstr>
      <vt:lpstr>Review and Reflection from students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Deepak Gupta</dc:creator>
  <cp:lastModifiedBy>Amit Yadav</cp:lastModifiedBy>
  <cp:revision>46</cp:revision>
  <dcterms:created xsi:type="dcterms:W3CDTF">2024-08-22T06:33:55Z</dcterms:created>
  <dcterms:modified xsi:type="dcterms:W3CDTF">2025-03-19T03:01:44Z</dcterms:modified>
</cp:coreProperties>
</file>